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13" r:id="rId4"/>
  </p:sldMasterIdLst>
  <p:notesMasterIdLst>
    <p:notesMasterId r:id="rId46"/>
  </p:notesMasterIdLst>
  <p:handoutMasterIdLst>
    <p:handoutMasterId r:id="rId47"/>
  </p:handoutMasterIdLst>
  <p:sldIdLst>
    <p:sldId id="256" r:id="rId5"/>
    <p:sldId id="257" r:id="rId6"/>
    <p:sldId id="258" r:id="rId7"/>
    <p:sldId id="2147327376" r:id="rId8"/>
    <p:sldId id="266" r:id="rId9"/>
    <p:sldId id="360" r:id="rId10"/>
    <p:sldId id="322" r:id="rId11"/>
    <p:sldId id="261" r:id="rId12"/>
    <p:sldId id="315" r:id="rId13"/>
    <p:sldId id="318" r:id="rId14"/>
    <p:sldId id="264" r:id="rId15"/>
    <p:sldId id="269" r:id="rId16"/>
    <p:sldId id="270" r:id="rId17"/>
    <p:sldId id="271" r:id="rId18"/>
    <p:sldId id="2147327366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147327375" r:id="rId27"/>
    <p:sldId id="344" r:id="rId28"/>
    <p:sldId id="346" r:id="rId29"/>
    <p:sldId id="347" r:id="rId30"/>
    <p:sldId id="348" r:id="rId31"/>
    <p:sldId id="345" r:id="rId32"/>
    <p:sldId id="349" r:id="rId33"/>
    <p:sldId id="313" r:id="rId34"/>
    <p:sldId id="350" r:id="rId35"/>
    <p:sldId id="314" r:id="rId36"/>
    <p:sldId id="2147327372" r:id="rId37"/>
    <p:sldId id="2147327368" r:id="rId38"/>
    <p:sldId id="352" r:id="rId39"/>
    <p:sldId id="2147327371" r:id="rId40"/>
    <p:sldId id="2147327370" r:id="rId41"/>
    <p:sldId id="2147327373" r:id="rId42"/>
    <p:sldId id="2147327374" r:id="rId43"/>
    <p:sldId id="351" r:id="rId44"/>
    <p:sldId id="283" r:id="rId45"/>
  </p:sldIdLst>
  <p:sldSz cx="24384000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200"/>
    <a:srgbClr val="F1F2F4"/>
    <a:srgbClr val="808080"/>
    <a:srgbClr val="181818"/>
    <a:srgbClr val="78797A"/>
    <a:srgbClr val="7F7F7F"/>
    <a:srgbClr val="0000FF"/>
    <a:srgbClr val="EAEAEA"/>
    <a:srgbClr val="0131FF"/>
    <a:srgbClr val="FFB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600B5A-9A86-4645-B07E-1A6D5CC65AC2}" v="598" dt="2025-10-28T21:26:18.167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/>
      <a:tcStyle>
        <a:tcBdr/>
        <a:fill>
          <a:solidFill>
            <a:srgbClr val="E6F0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/>
      <a:tcStyle>
        <a:tcBdr/>
        <a:fill>
          <a:solidFill>
            <a:srgbClr val="EAF8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CDDF"/>
          </a:solidFill>
        </a:fill>
      </a:tcStyle>
    </a:wholeTbl>
    <a:band2H>
      <a:tcTxStyle/>
      <a:tcStyle>
        <a:tcBdr/>
        <a:fill>
          <a:solidFill>
            <a:srgbClr val="FFE8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50" autoAdjust="0"/>
    <p:restoredTop sz="93969" autoAdjust="0"/>
  </p:normalViewPr>
  <p:slideViewPr>
    <p:cSldViewPr snapToGrid="0">
      <p:cViewPr varScale="1">
        <p:scale>
          <a:sx n="32" d="100"/>
          <a:sy n="32" d="100"/>
        </p:scale>
        <p:origin x="918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6866"/>
    </p:cViewPr>
  </p:sorterViewPr>
  <p:notesViewPr>
    <p:cSldViewPr snapToGrid="0">
      <p:cViewPr varScale="1">
        <p:scale>
          <a:sx n="93" d="100"/>
          <a:sy n="93" d="100"/>
        </p:scale>
        <p:origin x="2576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408A25D-54B1-3299-31F8-D42DC719E67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0B65675-048B-8C3E-183A-7C161AFE46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014579-61B6-DE4D-B708-7E76701DA6EF}" type="datetimeFigureOut">
              <a:rPr lang="pt-BR" smtClean="0"/>
              <a:t>18/11/2025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F98A20D-2C08-8B86-854E-6EAD251F3E6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9969067-479D-91CB-0250-B7EE75CA2EB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74C77B-FB9C-E34A-8E6E-2D4008929E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17833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Shape 69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98" name="Shape 69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0" y="2244726"/>
            <a:ext cx="182880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0" y="7204076"/>
            <a:ext cx="18288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D2841-F952-46AD-BF3F-A7476C1F76CE}" type="datetimeFigureOut">
              <a:rPr lang="pt-BR" smtClean="0"/>
              <a:t>18/11/2025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9EA6C-F326-4926-AAA8-E1559C7FC5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5879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D2841-F952-46AD-BF3F-A7476C1F76CE}" type="datetimeFigureOut">
              <a:rPr lang="pt-BR" smtClean="0"/>
              <a:t>18/11/2025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9EA6C-F326-4926-AAA8-E1559C7FC5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4354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700" y="3419477"/>
            <a:ext cx="21031200" cy="5705474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700" y="9178927"/>
            <a:ext cx="21031200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82000"/>
                  </a:schemeClr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82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D2841-F952-46AD-BF3F-A7476C1F76CE}" type="datetimeFigureOut">
              <a:rPr lang="pt-BR" smtClean="0"/>
              <a:t>18/11/2025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9EA6C-F326-4926-AAA8-E1559C7FC5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1330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363200" cy="87026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4400" y="3651250"/>
            <a:ext cx="10363200" cy="87026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D2841-F952-46AD-BF3F-A7476C1F76CE}" type="datetimeFigureOut">
              <a:rPr lang="pt-BR" smtClean="0"/>
              <a:t>18/11/2025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9EA6C-F326-4926-AAA8-E1559C7FC5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9930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730251"/>
            <a:ext cx="21031200" cy="2651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577" y="3362326"/>
            <a:ext cx="10315574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577" y="5010150"/>
            <a:ext cx="10315574" cy="73691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4400" y="3362326"/>
            <a:ext cx="10366376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4400" y="5010150"/>
            <a:ext cx="10366376" cy="73691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D2841-F952-46AD-BF3F-A7476C1F76CE}" type="datetimeFigureOut">
              <a:rPr lang="pt-BR" smtClean="0"/>
              <a:t>18/11/2025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9EA6C-F326-4926-AAA8-E1559C7FC5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3619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D2841-F952-46AD-BF3F-A7476C1F76CE}" type="datetimeFigureOut">
              <a:rPr lang="pt-BR" smtClean="0"/>
              <a:t>18/11/2025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9EA6C-F326-4926-AAA8-E1559C7FC5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8435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D2841-F952-46AD-BF3F-A7476C1F76CE}" type="datetimeFigureOut">
              <a:rPr lang="pt-BR" smtClean="0"/>
              <a:t>18/11/2025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9EA6C-F326-4926-AAA8-E1559C7FC5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6485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7" y="914400"/>
            <a:ext cx="7864474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6376" y="1974851"/>
            <a:ext cx="12344400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7" y="4114800"/>
            <a:ext cx="7864474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D2841-F952-46AD-BF3F-A7476C1F76CE}" type="datetimeFigureOut">
              <a:rPr lang="pt-BR" smtClean="0"/>
              <a:t>18/11/2025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9EA6C-F326-4926-AAA8-E1559C7FC5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3892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7" y="914400"/>
            <a:ext cx="7864474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6376" y="1974851"/>
            <a:ext cx="12344400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7" y="4114800"/>
            <a:ext cx="7864474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D2841-F952-46AD-BF3F-A7476C1F76CE}" type="datetimeFigureOut">
              <a:rPr lang="pt-BR" smtClean="0"/>
              <a:t>18/11/2025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9EA6C-F326-4926-AAA8-E1559C7FC5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3762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D2841-F952-46AD-BF3F-A7476C1F76CE}" type="datetimeFigureOut">
              <a:rPr lang="pt-BR" smtClean="0"/>
              <a:t>18/11/2025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9EA6C-F326-4926-AAA8-E1559C7FC5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1928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9800" y="730250"/>
            <a:ext cx="5257800" cy="1162367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400" y="730250"/>
            <a:ext cx="15468600" cy="11623676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D2841-F952-46AD-BF3F-A7476C1F76CE}" type="datetimeFigureOut">
              <a:rPr lang="pt-BR" smtClean="0"/>
              <a:t>18/11/2025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9EA6C-F326-4926-AAA8-E1559C7FC5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96928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Layout Personalizad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ráfico 1" descr="Gráfico 1"/>
          <p:cNvPicPr>
            <a:picLocks noChangeAspect="1"/>
          </p:cNvPicPr>
          <p:nvPr/>
        </p:nvPicPr>
        <p:blipFill>
          <a:blip r:embed="rId2"/>
          <a:srcRect r="18785"/>
          <a:stretch>
            <a:fillRect/>
          </a:stretch>
        </p:blipFill>
        <p:spPr>
          <a:xfrm>
            <a:off x="13363626" y="174823"/>
            <a:ext cx="11390976" cy="13388260"/>
          </a:xfrm>
          <a:prstGeom prst="rect">
            <a:avLst/>
          </a:prstGeom>
          <a:ln w="12700">
            <a:miter lim="400000"/>
          </a:ln>
        </p:spPr>
      </p:pic>
      <p:sp>
        <p:nvSpPr>
          <p:cNvPr id="201" name="Espaço Reservado para Texto 12"/>
          <p:cNvSpPr>
            <a:spLocks noGrp="1"/>
          </p:cNvSpPr>
          <p:nvPr>
            <p:ph type="body" sz="quarter" idx="23"/>
          </p:nvPr>
        </p:nvSpPr>
        <p:spPr>
          <a:xfrm>
            <a:off x="1534334" y="12390634"/>
            <a:ext cx="3188760" cy="5136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None/>
              <a:defRPr sz="2400">
                <a:solidFill>
                  <a:srgbClr val="FF6200"/>
                </a:solidFill>
              </a:defRPr>
            </a:lvl1pPr>
          </a:lstStyle>
          <a:p>
            <a:r>
              <a:t>Área responsável</a:t>
            </a:r>
          </a:p>
        </p:txBody>
      </p:sp>
      <p:sp>
        <p:nvSpPr>
          <p:cNvPr id="202" name="Espaço Reservado para Texto 12"/>
          <p:cNvSpPr>
            <a:spLocks noGrp="1"/>
          </p:cNvSpPr>
          <p:nvPr>
            <p:ph type="body" sz="quarter" idx="24"/>
          </p:nvPr>
        </p:nvSpPr>
        <p:spPr>
          <a:xfrm>
            <a:off x="9090328" y="12390634"/>
            <a:ext cx="3188759" cy="5136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None/>
              <a:defRPr sz="2400">
                <a:solidFill>
                  <a:srgbClr val="FF6200"/>
                </a:solidFill>
              </a:defRPr>
            </a:lvl1pPr>
          </a:lstStyle>
          <a:p>
            <a:r>
              <a:t>Data.Mês.Ano</a:t>
            </a:r>
          </a:p>
        </p:txBody>
      </p:sp>
      <p:pic>
        <p:nvPicPr>
          <p:cNvPr id="203" name="Imagem" descr="Image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5363" y="1379190"/>
            <a:ext cx="1254821" cy="1254820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2666E351-8AF3-7762-9411-66030B7A0A3A}"/>
              </a:ext>
            </a:extLst>
          </p:cNvPr>
          <p:cNvSpPr txBox="1"/>
          <p:nvPr userDrawn="1"/>
        </p:nvSpPr>
        <p:spPr>
          <a:xfrm>
            <a:off x="1412084" y="4545071"/>
            <a:ext cx="12387262" cy="34722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indent="0">
              <a:lnSpc>
                <a:spcPct val="70000"/>
              </a:lnSpc>
              <a:spcBef>
                <a:spcPts val="0"/>
              </a:spcBef>
              <a:buSzTx/>
              <a:buNone/>
              <a:defRPr sz="13500">
                <a:solidFill>
                  <a:srgbClr val="FFFFFF"/>
                </a:solidFill>
                <a:latin typeface="Itau Display Pro Bold"/>
                <a:ea typeface="Itau Display Pro Bold"/>
                <a:cs typeface="Itau Display Pro Bold"/>
                <a:sym typeface="Itau Display Pro Bold"/>
              </a:defRPr>
            </a:pPr>
            <a:r>
              <a:rPr lang="pt-BR" dirty="0">
                <a:solidFill>
                  <a:srgbClr val="FF6200"/>
                </a:solidFill>
              </a:rPr>
              <a:t>Nome do seu </a:t>
            </a:r>
          </a:p>
          <a:p>
            <a:pPr marL="0" indent="0">
              <a:lnSpc>
                <a:spcPct val="70000"/>
              </a:lnSpc>
              <a:spcBef>
                <a:spcPts val="0"/>
              </a:spcBef>
              <a:buSzTx/>
              <a:buNone/>
              <a:defRPr sz="13500">
                <a:solidFill>
                  <a:srgbClr val="FFFFFF"/>
                </a:solidFill>
                <a:latin typeface="Itau Display Pro Bold"/>
                <a:ea typeface="Itau Display Pro Bold"/>
                <a:cs typeface="Itau Display Pro Bold"/>
                <a:sym typeface="Itau Display Pro Bold"/>
              </a:defRPr>
            </a:pPr>
            <a:r>
              <a:rPr lang="pt-BR" dirty="0">
                <a:solidFill>
                  <a:srgbClr val="FF6200"/>
                </a:solidFill>
              </a:rPr>
              <a:t>projeto</a:t>
            </a:r>
          </a:p>
        </p:txBody>
      </p:sp>
      <p:sp>
        <p:nvSpPr>
          <p:cNvPr id="8" name="Espaço Reservado para Texto 4">
            <a:extLst>
              <a:ext uri="{FF2B5EF4-FFF2-40B4-BE49-F238E27FC236}">
                <a16:creationId xmlns:a16="http://schemas.microsoft.com/office/drawing/2014/main" id="{83E62794-61BE-1E0C-4CA3-75C47D9A8DE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502710" y="8363319"/>
            <a:ext cx="7383077" cy="935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None/>
              <a:defRPr>
                <a:solidFill>
                  <a:srgbClr val="FF6200"/>
                </a:solidFill>
                <a:latin typeface="Itau Display Pro Regular"/>
                <a:ea typeface="Itau Display Pro Regular"/>
                <a:cs typeface="Itau Display Pro Regular"/>
                <a:sym typeface="Itau Display Pro Regular"/>
              </a:defRPr>
            </a:lvl1pPr>
          </a:lstStyle>
          <a:p>
            <a:r>
              <a:rPr dirty="0" err="1"/>
              <a:t>Subtítulo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29808856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566492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43" b="1" i="0">
                <a:solidFill>
                  <a:srgbClr val="00329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89413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2_Em Branc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4363189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ítul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Imagem" descr="Imagem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24648" y="1201752"/>
            <a:ext cx="1207230" cy="1207599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" name="Imagem 1" descr="Imagem 1"/>
          <p:cNvPicPr>
            <a:picLocks noChangeAspect="1"/>
          </p:cNvPicPr>
          <p:nvPr/>
        </p:nvPicPr>
        <p:blipFill>
          <a:blip r:embed="rId3"/>
          <a:srcRect l="53899" r="1"/>
          <a:stretch>
            <a:fillRect/>
          </a:stretch>
        </p:blipFill>
        <p:spPr>
          <a:xfrm>
            <a:off x="-2" y="-121139"/>
            <a:ext cx="11432128" cy="13898236"/>
          </a:xfrm>
          <a:prstGeom prst="rect">
            <a:avLst/>
          </a:prstGeom>
          <a:ln w="12700">
            <a:miter lim="400000"/>
          </a:ln>
        </p:spPr>
      </p:pic>
      <p:sp>
        <p:nvSpPr>
          <p:cNvPr id="122" name="Espaço Reservado para Imagem 4"/>
          <p:cNvSpPr>
            <a:spLocks noGrp="1"/>
          </p:cNvSpPr>
          <p:nvPr>
            <p:ph type="pic" idx="21"/>
          </p:nvPr>
        </p:nvSpPr>
        <p:spPr>
          <a:xfrm>
            <a:off x="0" y="-90489"/>
            <a:ext cx="25003000" cy="13943014"/>
          </a:xfrm>
          <a:prstGeom prst="rect">
            <a:avLst/>
          </a:prstGeom>
        </p:spPr>
        <p:txBody>
          <a:bodyPr lIns="91439" rIns="91439"/>
          <a:lstStyle/>
          <a:p>
            <a:endParaRPr dirty="0"/>
          </a:p>
        </p:txBody>
      </p:sp>
      <p:pic>
        <p:nvPicPr>
          <p:cNvPr id="123" name="Gráfico 5" descr="Gráfico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839" y="-212716"/>
            <a:ext cx="24762161" cy="13928716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Espaço Reservado para Texto 4"/>
          <p:cNvSpPr>
            <a:spLocks noGrp="1"/>
          </p:cNvSpPr>
          <p:nvPr>
            <p:ph type="body" sz="quarter" idx="22"/>
          </p:nvPr>
        </p:nvSpPr>
        <p:spPr>
          <a:xfrm>
            <a:off x="10754411" y="8519733"/>
            <a:ext cx="7383077" cy="935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None/>
              <a:defRPr>
                <a:solidFill>
                  <a:srgbClr val="FF6200"/>
                </a:solidFill>
                <a:latin typeface="Itau Display Pro Regular"/>
                <a:ea typeface="Itau Display Pro Regular"/>
                <a:cs typeface="Itau Display Pro Regular"/>
                <a:sym typeface="Itau Display Pro Regular"/>
              </a:defRPr>
            </a:lvl1pPr>
          </a:lstStyle>
          <a:p>
            <a:r>
              <a:rPr dirty="0" err="1"/>
              <a:t>Subtítulo</a:t>
            </a:r>
            <a:endParaRPr dirty="0"/>
          </a:p>
        </p:txBody>
      </p:sp>
      <p:sp>
        <p:nvSpPr>
          <p:cNvPr id="126" name="Espaço Reservado para Texto 12"/>
          <p:cNvSpPr>
            <a:spLocks noGrp="1"/>
          </p:cNvSpPr>
          <p:nvPr>
            <p:ph type="body" sz="quarter" idx="24"/>
          </p:nvPr>
        </p:nvSpPr>
        <p:spPr>
          <a:xfrm>
            <a:off x="10798389" y="12368762"/>
            <a:ext cx="3188759" cy="5136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None/>
              <a:defRPr sz="2400">
                <a:solidFill>
                  <a:srgbClr val="FF6200"/>
                </a:solidFill>
                <a:latin typeface="Itau Text"/>
                <a:ea typeface="Itau Text"/>
                <a:cs typeface="Itau Text"/>
                <a:sym typeface="Itau Text"/>
              </a:defRPr>
            </a:lvl1pPr>
          </a:lstStyle>
          <a:p>
            <a:r>
              <a:rPr dirty="0" err="1"/>
              <a:t>Área</a:t>
            </a:r>
            <a:r>
              <a:rPr dirty="0"/>
              <a:t> </a:t>
            </a:r>
            <a:r>
              <a:rPr dirty="0" err="1"/>
              <a:t>responsável</a:t>
            </a:r>
            <a:r>
              <a:rPr dirty="0"/>
              <a:t> </a:t>
            </a:r>
          </a:p>
        </p:txBody>
      </p:sp>
      <p:sp>
        <p:nvSpPr>
          <p:cNvPr id="127" name="Espaço Reservado para Texto 12"/>
          <p:cNvSpPr>
            <a:spLocks noGrp="1"/>
          </p:cNvSpPr>
          <p:nvPr>
            <p:ph type="body" sz="quarter" idx="25"/>
          </p:nvPr>
        </p:nvSpPr>
        <p:spPr>
          <a:xfrm>
            <a:off x="20373975" y="12368762"/>
            <a:ext cx="2323277" cy="404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None/>
              <a:defRPr sz="2400">
                <a:solidFill>
                  <a:srgbClr val="ED6C2D"/>
                </a:solidFill>
                <a:latin typeface="Itau Text"/>
                <a:ea typeface="Itau Text"/>
                <a:cs typeface="Itau Text"/>
                <a:sym typeface="Itau Text"/>
              </a:defRPr>
            </a:lvl1pPr>
          </a:lstStyle>
          <a:p>
            <a:r>
              <a:rPr dirty="0" err="1"/>
              <a:t>Data.Mês.Ano</a:t>
            </a:r>
            <a:endParaRPr dirty="0"/>
          </a:p>
        </p:txBody>
      </p:sp>
      <p:pic>
        <p:nvPicPr>
          <p:cNvPr id="128" name="Imagem" descr="Imagem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23645" y="1379190"/>
            <a:ext cx="1254821" cy="125482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7F0F26A-84FA-5D60-1650-26B261176BA7}"/>
              </a:ext>
            </a:extLst>
          </p:cNvPr>
          <p:cNvSpPr txBox="1"/>
          <p:nvPr userDrawn="1"/>
        </p:nvSpPr>
        <p:spPr>
          <a:xfrm>
            <a:off x="10754411" y="4520657"/>
            <a:ext cx="12387262" cy="34722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indent="0">
              <a:lnSpc>
                <a:spcPct val="70000"/>
              </a:lnSpc>
              <a:spcBef>
                <a:spcPts val="0"/>
              </a:spcBef>
              <a:buSzTx/>
              <a:buNone/>
              <a:defRPr sz="13500">
                <a:solidFill>
                  <a:srgbClr val="FFFFFF"/>
                </a:solidFill>
                <a:latin typeface="Itau Display Pro Bold"/>
                <a:ea typeface="Itau Display Pro Bold"/>
                <a:cs typeface="Itau Display Pro Bold"/>
                <a:sym typeface="Itau Display Pro Bold"/>
              </a:defRPr>
            </a:pPr>
            <a:r>
              <a:rPr lang="pt-BR" dirty="0">
                <a:solidFill>
                  <a:srgbClr val="FF6200"/>
                </a:solidFill>
              </a:rPr>
              <a:t>Nome do seu </a:t>
            </a:r>
          </a:p>
          <a:p>
            <a:pPr marL="0" indent="0">
              <a:lnSpc>
                <a:spcPct val="70000"/>
              </a:lnSpc>
              <a:spcBef>
                <a:spcPts val="0"/>
              </a:spcBef>
              <a:buSzTx/>
              <a:buNone/>
              <a:defRPr sz="13500">
                <a:solidFill>
                  <a:srgbClr val="FFFFFF"/>
                </a:solidFill>
                <a:latin typeface="Itau Display Pro Bold"/>
                <a:ea typeface="Itau Display Pro Bold"/>
                <a:cs typeface="Itau Display Pro Bold"/>
                <a:sym typeface="Itau Display Pro Bold"/>
              </a:defRPr>
            </a:pPr>
            <a:r>
              <a:rPr lang="pt-BR" dirty="0">
                <a:solidFill>
                  <a:srgbClr val="FF6200"/>
                </a:solidFill>
              </a:rPr>
              <a:t>projeto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67533" y="2248031"/>
            <a:ext cx="2881482" cy="6153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43" b="1" i="0">
                <a:solidFill>
                  <a:srgbClr val="00329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657600" y="7680960"/>
            <a:ext cx="17068800" cy="3892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11" b="0" i="0">
                <a:solidFill>
                  <a:srgbClr val="3F3F3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47044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3D2841-F952-46AD-BF3F-A7476C1F76CE}" type="datetimeFigureOut">
              <a:rPr lang="pt-BR" smtClean="0"/>
              <a:t>18/11/2025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89EA6C-F326-4926-AAA8-E1559C7FC54C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21E2E16-87E0-D6AA-8783-9FF275D83072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13515340"/>
            <a:ext cx="1025525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pt-BR" sz="9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Corporativo | Interno</a:t>
            </a:r>
          </a:p>
        </p:txBody>
      </p:sp>
    </p:spTree>
    <p:extLst>
      <p:ext uri="{BB962C8B-B14F-4D97-AF65-F5344CB8AC3E}">
        <p14:creationId xmlns:p14="http://schemas.microsoft.com/office/powerpoint/2010/main" val="1786039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656" r:id="rId16"/>
    <p:sldLayoutId id="2147483730" r:id="rId17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jp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jp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jp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13" Type="http://schemas.openxmlformats.org/officeDocument/2006/relationships/image" Target="../media/image32.jpg"/><Relationship Id="rId3" Type="http://schemas.openxmlformats.org/officeDocument/2006/relationships/image" Target="../media/image22.jpg"/><Relationship Id="rId7" Type="http://schemas.openxmlformats.org/officeDocument/2006/relationships/image" Target="../media/image26.jpg"/><Relationship Id="rId12" Type="http://schemas.openxmlformats.org/officeDocument/2006/relationships/image" Target="../media/image31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11" Type="http://schemas.openxmlformats.org/officeDocument/2006/relationships/image" Target="../media/image30.jpg"/><Relationship Id="rId5" Type="http://schemas.openxmlformats.org/officeDocument/2006/relationships/image" Target="../media/image24.jpg"/><Relationship Id="rId10" Type="http://schemas.openxmlformats.org/officeDocument/2006/relationships/image" Target="../media/image29.jpg"/><Relationship Id="rId4" Type="http://schemas.openxmlformats.org/officeDocument/2006/relationships/image" Target="../media/image23.jpg"/><Relationship Id="rId9" Type="http://schemas.openxmlformats.org/officeDocument/2006/relationships/image" Target="../media/image28.jpg"/><Relationship Id="rId14" Type="http://schemas.openxmlformats.org/officeDocument/2006/relationships/image" Target="../media/image3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jp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image" Target="../media/image35.png"/><Relationship Id="rId7" Type="http://schemas.openxmlformats.org/officeDocument/2006/relationships/image" Target="../media/image39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8.png"/><Relationship Id="rId11" Type="http://schemas.openxmlformats.org/officeDocument/2006/relationships/image" Target="../media/image14.jpg"/><Relationship Id="rId5" Type="http://schemas.openxmlformats.org/officeDocument/2006/relationships/image" Target="../media/image37.jpg"/><Relationship Id="rId10" Type="http://schemas.openxmlformats.org/officeDocument/2006/relationships/image" Target="../media/image42.jp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4.jpg"/><Relationship Id="rId4" Type="http://schemas.openxmlformats.org/officeDocument/2006/relationships/image" Target="../media/image45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jp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5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jp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2.pn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jp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94459" y="11968273"/>
            <a:ext cx="1636477" cy="244198"/>
          </a:xfrm>
          <a:prstGeom prst="rect">
            <a:avLst/>
          </a:prstGeom>
        </p:spPr>
        <p:txBody>
          <a:bodyPr vert="horz" wrap="square" lIns="0" tIns="20729" rIns="0" bIns="0" rtlCol="0">
            <a:spAutoFit/>
          </a:bodyPr>
          <a:lstStyle/>
          <a:p>
            <a:pPr marL="23033">
              <a:lnSpc>
                <a:spcPct val="100000"/>
              </a:lnSpc>
              <a:spcBef>
                <a:spcPts val="163"/>
              </a:spcBef>
            </a:pPr>
            <a:r>
              <a:rPr sz="1451" spc="-18" dirty="0">
                <a:latin typeface="Calibri"/>
                <a:cs typeface="Calibri"/>
              </a:rPr>
              <a:t>Corporativo</a:t>
            </a:r>
            <a:r>
              <a:rPr sz="1451" spc="-36" dirty="0">
                <a:latin typeface="Calibri"/>
                <a:cs typeface="Calibri"/>
              </a:rPr>
              <a:t> </a:t>
            </a:r>
            <a:r>
              <a:rPr sz="1451" dirty="0">
                <a:latin typeface="Calibri"/>
                <a:cs typeface="Calibri"/>
              </a:rPr>
              <a:t>|</a:t>
            </a:r>
            <a:r>
              <a:rPr sz="1451" spc="-18" dirty="0">
                <a:latin typeface="Calibri"/>
                <a:cs typeface="Calibri"/>
              </a:rPr>
              <a:t> Interno</a:t>
            </a:r>
            <a:endParaRPr sz="1451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522643" y="1636711"/>
            <a:ext cx="845302" cy="511725"/>
          </a:xfrm>
          <a:prstGeom prst="rect">
            <a:avLst/>
          </a:prstGeom>
        </p:spPr>
        <p:txBody>
          <a:bodyPr vert="horz" wrap="square" lIns="0" tIns="23033" rIns="0" bIns="0" rtlCol="0">
            <a:spAutoFit/>
          </a:bodyPr>
          <a:lstStyle/>
          <a:p>
            <a:pPr marL="23033">
              <a:lnSpc>
                <a:spcPct val="100000"/>
              </a:lnSpc>
              <a:spcBef>
                <a:spcPts val="181"/>
              </a:spcBef>
            </a:pPr>
            <a:r>
              <a:rPr sz="3174" b="1" spc="-45" dirty="0">
                <a:solidFill>
                  <a:srgbClr val="004992"/>
                </a:solidFill>
                <a:latin typeface="Trebuchet MS"/>
                <a:cs typeface="Trebuchet MS"/>
              </a:rPr>
              <a:t>HUB</a:t>
            </a:r>
            <a:endParaRPr sz="3174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021752" y="1717029"/>
            <a:ext cx="391392" cy="39951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0961268" y="1640851"/>
            <a:ext cx="294819" cy="461626"/>
          </a:xfrm>
          <a:prstGeom prst="rect">
            <a:avLst/>
          </a:prstGeom>
        </p:spPr>
        <p:txBody>
          <a:bodyPr vert="horz" wrap="square" lIns="0" tIns="28791" rIns="0" bIns="0" rtlCol="0">
            <a:spAutoFit/>
          </a:bodyPr>
          <a:lstStyle/>
          <a:p>
            <a:pPr marL="23033">
              <a:lnSpc>
                <a:spcPct val="100000"/>
              </a:lnSpc>
              <a:spcBef>
                <a:spcPts val="227"/>
              </a:spcBef>
            </a:pPr>
            <a:r>
              <a:rPr sz="2811" spc="-91" dirty="0">
                <a:solidFill>
                  <a:srgbClr val="004890"/>
                </a:solidFill>
                <a:latin typeface="Calibri"/>
                <a:cs typeface="Calibri"/>
              </a:rPr>
              <a:t>&amp;</a:t>
            </a:r>
            <a:endParaRPr sz="2811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0" y="0"/>
            <a:ext cx="24384000" cy="13716000"/>
            <a:chOff x="1403" y="771905"/>
            <a:chExt cx="10692130" cy="6014720"/>
          </a:xfrm>
        </p:grpSpPr>
        <p:sp>
          <p:nvSpPr>
            <p:cNvPr id="7" name="object 7"/>
            <p:cNvSpPr/>
            <p:nvPr/>
          </p:nvSpPr>
          <p:spPr>
            <a:xfrm>
              <a:off x="1403" y="771905"/>
              <a:ext cx="10692130" cy="6014720"/>
            </a:xfrm>
            <a:custGeom>
              <a:avLst/>
              <a:gdLst/>
              <a:ahLst/>
              <a:cxnLst/>
              <a:rect l="l" t="t" r="r" b="b"/>
              <a:pathLst>
                <a:path w="10692130" h="6014720">
                  <a:moveTo>
                    <a:pt x="10691749" y="6014466"/>
                  </a:moveTo>
                  <a:lnTo>
                    <a:pt x="10691749" y="0"/>
                  </a:lnTo>
                  <a:lnTo>
                    <a:pt x="0" y="0"/>
                  </a:lnTo>
                  <a:lnTo>
                    <a:pt x="0" y="6014466"/>
                  </a:lnTo>
                  <a:lnTo>
                    <a:pt x="10691749" y="6014466"/>
                  </a:lnTo>
                  <a:close/>
                </a:path>
              </a:pathLst>
            </a:custGeom>
            <a:solidFill>
              <a:srgbClr val="FF6500"/>
            </a:solidFill>
          </p:spPr>
          <p:txBody>
            <a:bodyPr wrap="square" lIns="0" tIns="0" rIns="0" bIns="0" rtlCol="0"/>
            <a:lstStyle/>
            <a:p>
              <a:endParaRPr sz="25028"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2751" y="1213104"/>
              <a:ext cx="9065514" cy="515797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995563" y="2004834"/>
              <a:ext cx="5723890" cy="3592829"/>
            </a:xfrm>
            <a:custGeom>
              <a:avLst/>
              <a:gdLst/>
              <a:ahLst/>
              <a:cxnLst/>
              <a:rect l="l" t="t" r="r" b="b"/>
              <a:pathLst>
                <a:path w="5723890" h="3592829">
                  <a:moveTo>
                    <a:pt x="810006" y="774192"/>
                  </a:moveTo>
                  <a:lnTo>
                    <a:pt x="766940" y="796302"/>
                  </a:lnTo>
                  <a:lnTo>
                    <a:pt x="721931" y="813689"/>
                  </a:lnTo>
                  <a:lnTo>
                    <a:pt x="675525" y="826033"/>
                  </a:lnTo>
                  <a:lnTo>
                    <a:pt x="627430" y="833437"/>
                  </a:lnTo>
                  <a:lnTo>
                    <a:pt x="577596" y="835914"/>
                  </a:lnTo>
                  <a:lnTo>
                    <a:pt x="528027" y="832612"/>
                  </a:lnTo>
                  <a:lnTo>
                    <a:pt x="482625" y="822744"/>
                  </a:lnTo>
                  <a:lnTo>
                    <a:pt x="441363" y="806284"/>
                  </a:lnTo>
                  <a:lnTo>
                    <a:pt x="404190" y="783234"/>
                  </a:lnTo>
                  <a:lnTo>
                    <a:pt x="371094" y="753618"/>
                  </a:lnTo>
                  <a:lnTo>
                    <a:pt x="343103" y="718680"/>
                  </a:lnTo>
                  <a:lnTo>
                    <a:pt x="321348" y="679678"/>
                  </a:lnTo>
                  <a:lnTo>
                    <a:pt x="305803" y="636587"/>
                  </a:lnTo>
                  <a:lnTo>
                    <a:pt x="296379" y="588899"/>
                  </a:lnTo>
                  <a:lnTo>
                    <a:pt x="296379" y="587844"/>
                  </a:lnTo>
                  <a:lnTo>
                    <a:pt x="293370" y="537972"/>
                  </a:lnTo>
                  <a:lnTo>
                    <a:pt x="296379" y="485013"/>
                  </a:lnTo>
                  <a:lnTo>
                    <a:pt x="305435" y="436778"/>
                  </a:lnTo>
                  <a:lnTo>
                    <a:pt x="320522" y="393230"/>
                  </a:lnTo>
                  <a:lnTo>
                    <a:pt x="341642" y="354330"/>
                  </a:lnTo>
                  <a:lnTo>
                    <a:pt x="368808" y="320040"/>
                  </a:lnTo>
                  <a:lnTo>
                    <a:pt x="401167" y="291680"/>
                  </a:lnTo>
                  <a:lnTo>
                    <a:pt x="437934" y="269697"/>
                  </a:lnTo>
                  <a:lnTo>
                    <a:pt x="479082" y="254038"/>
                  </a:lnTo>
                  <a:lnTo>
                    <a:pt x="524611" y="244665"/>
                  </a:lnTo>
                  <a:lnTo>
                    <a:pt x="574548" y="241554"/>
                  </a:lnTo>
                  <a:lnTo>
                    <a:pt x="627430" y="244703"/>
                  </a:lnTo>
                  <a:lnTo>
                    <a:pt x="681418" y="254317"/>
                  </a:lnTo>
                  <a:lnTo>
                    <a:pt x="736130" y="270484"/>
                  </a:lnTo>
                  <a:lnTo>
                    <a:pt x="791718" y="293370"/>
                  </a:lnTo>
                  <a:lnTo>
                    <a:pt x="791718" y="48768"/>
                  </a:lnTo>
                  <a:lnTo>
                    <a:pt x="744804" y="31102"/>
                  </a:lnTo>
                  <a:lnTo>
                    <a:pt x="696429" y="17437"/>
                  </a:lnTo>
                  <a:lnTo>
                    <a:pt x="646595" y="7721"/>
                  </a:lnTo>
                  <a:lnTo>
                    <a:pt x="595299" y="1917"/>
                  </a:lnTo>
                  <a:lnTo>
                    <a:pt x="542544" y="0"/>
                  </a:lnTo>
                  <a:lnTo>
                    <a:pt x="491667" y="1841"/>
                  </a:lnTo>
                  <a:lnTo>
                    <a:pt x="442658" y="7391"/>
                  </a:lnTo>
                  <a:lnTo>
                    <a:pt x="395478" y="16662"/>
                  </a:lnTo>
                  <a:lnTo>
                    <a:pt x="350062" y="29679"/>
                  </a:lnTo>
                  <a:lnTo>
                    <a:pt x="306387" y="46469"/>
                  </a:lnTo>
                  <a:lnTo>
                    <a:pt x="264414" y="67056"/>
                  </a:lnTo>
                  <a:lnTo>
                    <a:pt x="224777" y="90805"/>
                  </a:lnTo>
                  <a:lnTo>
                    <a:pt x="188150" y="117856"/>
                  </a:lnTo>
                  <a:lnTo>
                    <a:pt x="154495" y="148209"/>
                  </a:lnTo>
                  <a:lnTo>
                    <a:pt x="123748" y="181864"/>
                  </a:lnTo>
                  <a:lnTo>
                    <a:pt x="95885" y="218821"/>
                  </a:lnTo>
                  <a:lnTo>
                    <a:pt x="70866" y="259080"/>
                  </a:lnTo>
                  <a:lnTo>
                    <a:pt x="49212" y="301802"/>
                  </a:lnTo>
                  <a:lnTo>
                    <a:pt x="31496" y="346900"/>
                  </a:lnTo>
                  <a:lnTo>
                    <a:pt x="17716" y="394335"/>
                  </a:lnTo>
                  <a:lnTo>
                    <a:pt x="7874" y="444042"/>
                  </a:lnTo>
                  <a:lnTo>
                    <a:pt x="1968" y="495998"/>
                  </a:lnTo>
                  <a:lnTo>
                    <a:pt x="0" y="550164"/>
                  </a:lnTo>
                  <a:lnTo>
                    <a:pt x="1778" y="601332"/>
                  </a:lnTo>
                  <a:lnTo>
                    <a:pt x="7137" y="650455"/>
                  </a:lnTo>
                  <a:lnTo>
                    <a:pt x="16090" y="697509"/>
                  </a:lnTo>
                  <a:lnTo>
                    <a:pt x="28663" y="742467"/>
                  </a:lnTo>
                  <a:lnTo>
                    <a:pt x="44881" y="785304"/>
                  </a:lnTo>
                  <a:lnTo>
                    <a:pt x="64770" y="826008"/>
                  </a:lnTo>
                  <a:lnTo>
                    <a:pt x="92735" y="871448"/>
                  </a:lnTo>
                  <a:lnTo>
                    <a:pt x="125425" y="912685"/>
                  </a:lnTo>
                  <a:lnTo>
                    <a:pt x="162801" y="949718"/>
                  </a:lnTo>
                  <a:lnTo>
                    <a:pt x="204825" y="982548"/>
                  </a:lnTo>
                  <a:lnTo>
                    <a:pt x="251460" y="1011174"/>
                  </a:lnTo>
                  <a:lnTo>
                    <a:pt x="293370" y="1031392"/>
                  </a:lnTo>
                  <a:lnTo>
                    <a:pt x="337820" y="1048004"/>
                  </a:lnTo>
                  <a:lnTo>
                    <a:pt x="384619" y="1060894"/>
                  </a:lnTo>
                  <a:lnTo>
                    <a:pt x="433832" y="1070102"/>
                  </a:lnTo>
                  <a:lnTo>
                    <a:pt x="485457" y="1075626"/>
                  </a:lnTo>
                  <a:lnTo>
                    <a:pt x="539496" y="1077468"/>
                  </a:lnTo>
                  <a:lnTo>
                    <a:pt x="586676" y="1075880"/>
                  </a:lnTo>
                  <a:lnTo>
                    <a:pt x="632993" y="1071118"/>
                  </a:lnTo>
                  <a:lnTo>
                    <a:pt x="678459" y="1063180"/>
                  </a:lnTo>
                  <a:lnTo>
                    <a:pt x="723099" y="1052068"/>
                  </a:lnTo>
                  <a:lnTo>
                    <a:pt x="766737" y="1037844"/>
                  </a:lnTo>
                  <a:lnTo>
                    <a:pt x="766940" y="1037780"/>
                  </a:lnTo>
                  <a:lnTo>
                    <a:pt x="810006" y="1020318"/>
                  </a:lnTo>
                  <a:lnTo>
                    <a:pt x="810006" y="774192"/>
                  </a:lnTo>
                  <a:close/>
                </a:path>
                <a:path w="5723890" h="3592829">
                  <a:moveTo>
                    <a:pt x="1919478" y="537972"/>
                  </a:moveTo>
                  <a:lnTo>
                    <a:pt x="1917636" y="482930"/>
                  </a:lnTo>
                  <a:lnTo>
                    <a:pt x="1917636" y="485508"/>
                  </a:lnTo>
                  <a:lnTo>
                    <a:pt x="1912620" y="437413"/>
                  </a:lnTo>
                  <a:lnTo>
                    <a:pt x="1904047" y="390042"/>
                  </a:lnTo>
                  <a:lnTo>
                    <a:pt x="1892046" y="344639"/>
                  </a:lnTo>
                  <a:lnTo>
                    <a:pt x="1876615" y="301231"/>
                  </a:lnTo>
                  <a:lnTo>
                    <a:pt x="1857756" y="259842"/>
                  </a:lnTo>
                  <a:lnTo>
                    <a:pt x="1831340" y="213398"/>
                  </a:lnTo>
                  <a:lnTo>
                    <a:pt x="1800606" y="171056"/>
                  </a:lnTo>
                  <a:lnTo>
                    <a:pt x="1765630" y="132880"/>
                  </a:lnTo>
                  <a:lnTo>
                    <a:pt x="1726488" y="98945"/>
                  </a:lnTo>
                  <a:lnTo>
                    <a:pt x="1683258" y="69342"/>
                  </a:lnTo>
                  <a:lnTo>
                    <a:pt x="1644129" y="48056"/>
                  </a:lnTo>
                  <a:lnTo>
                    <a:pt x="1626108" y="40462"/>
                  </a:lnTo>
                  <a:lnTo>
                    <a:pt x="1626108" y="541020"/>
                  </a:lnTo>
                  <a:lnTo>
                    <a:pt x="1623822" y="593953"/>
                  </a:lnTo>
                  <a:lnTo>
                    <a:pt x="1617002" y="642099"/>
                  </a:lnTo>
                  <a:lnTo>
                    <a:pt x="1605686" y="685419"/>
                  </a:lnTo>
                  <a:lnTo>
                    <a:pt x="1589913" y="723874"/>
                  </a:lnTo>
                  <a:lnTo>
                    <a:pt x="1569720" y="757428"/>
                  </a:lnTo>
                  <a:lnTo>
                    <a:pt x="1539125" y="791870"/>
                  </a:lnTo>
                  <a:lnTo>
                    <a:pt x="1503324" y="816381"/>
                  </a:lnTo>
                  <a:lnTo>
                    <a:pt x="1462239" y="831037"/>
                  </a:lnTo>
                  <a:lnTo>
                    <a:pt x="1415796" y="835914"/>
                  </a:lnTo>
                  <a:lnTo>
                    <a:pt x="1369225" y="830897"/>
                  </a:lnTo>
                  <a:lnTo>
                    <a:pt x="1327873" y="815809"/>
                  </a:lnTo>
                  <a:lnTo>
                    <a:pt x="1291805" y="790575"/>
                  </a:lnTo>
                  <a:lnTo>
                    <a:pt x="1261110" y="755142"/>
                  </a:lnTo>
                  <a:lnTo>
                    <a:pt x="1240904" y="720763"/>
                  </a:lnTo>
                  <a:lnTo>
                    <a:pt x="1225130" y="681672"/>
                  </a:lnTo>
                  <a:lnTo>
                    <a:pt x="1213815" y="637895"/>
                  </a:lnTo>
                  <a:lnTo>
                    <a:pt x="1206995" y="589470"/>
                  </a:lnTo>
                  <a:lnTo>
                    <a:pt x="1204722" y="536448"/>
                  </a:lnTo>
                  <a:lnTo>
                    <a:pt x="1206995" y="483501"/>
                  </a:lnTo>
                  <a:lnTo>
                    <a:pt x="1213815" y="435305"/>
                  </a:lnTo>
                  <a:lnTo>
                    <a:pt x="1225130" y="391871"/>
                  </a:lnTo>
                  <a:lnTo>
                    <a:pt x="1240904" y="353199"/>
                  </a:lnTo>
                  <a:lnTo>
                    <a:pt x="1261110" y="319278"/>
                  </a:lnTo>
                  <a:lnTo>
                    <a:pt x="1291805" y="285267"/>
                  </a:lnTo>
                  <a:lnTo>
                    <a:pt x="1327873" y="260985"/>
                  </a:lnTo>
                  <a:lnTo>
                    <a:pt x="1369225" y="246405"/>
                  </a:lnTo>
                  <a:lnTo>
                    <a:pt x="1415796" y="241554"/>
                  </a:lnTo>
                  <a:lnTo>
                    <a:pt x="1462239" y="246545"/>
                  </a:lnTo>
                  <a:lnTo>
                    <a:pt x="1503324" y="261556"/>
                  </a:lnTo>
                  <a:lnTo>
                    <a:pt x="1539125" y="286550"/>
                  </a:lnTo>
                  <a:lnTo>
                    <a:pt x="1569720" y="321564"/>
                  </a:lnTo>
                  <a:lnTo>
                    <a:pt x="1589913" y="356311"/>
                  </a:lnTo>
                  <a:lnTo>
                    <a:pt x="1605686" y="395630"/>
                  </a:lnTo>
                  <a:lnTo>
                    <a:pt x="1617002" y="439521"/>
                  </a:lnTo>
                  <a:lnTo>
                    <a:pt x="1623822" y="487984"/>
                  </a:lnTo>
                  <a:lnTo>
                    <a:pt x="1626108" y="541020"/>
                  </a:lnTo>
                  <a:lnTo>
                    <a:pt x="1626108" y="40462"/>
                  </a:lnTo>
                  <a:lnTo>
                    <a:pt x="1559712" y="17233"/>
                  </a:lnTo>
                  <a:lnTo>
                    <a:pt x="1514373" y="7645"/>
                  </a:lnTo>
                  <a:lnTo>
                    <a:pt x="1466913" y="1905"/>
                  </a:lnTo>
                  <a:lnTo>
                    <a:pt x="1417320" y="0"/>
                  </a:lnTo>
                  <a:lnTo>
                    <a:pt x="1360081" y="2641"/>
                  </a:lnTo>
                  <a:lnTo>
                    <a:pt x="1305445" y="10604"/>
                  </a:lnTo>
                  <a:lnTo>
                    <a:pt x="1253439" y="23863"/>
                  </a:lnTo>
                  <a:lnTo>
                    <a:pt x="1204099" y="42418"/>
                  </a:lnTo>
                  <a:lnTo>
                    <a:pt x="1157478" y="66294"/>
                  </a:lnTo>
                  <a:lnTo>
                    <a:pt x="1113751" y="95008"/>
                  </a:lnTo>
                  <a:lnTo>
                    <a:pt x="1073975" y="128155"/>
                  </a:lnTo>
                  <a:lnTo>
                    <a:pt x="1038085" y="165760"/>
                  </a:lnTo>
                  <a:lnTo>
                    <a:pt x="1005992" y="207860"/>
                  </a:lnTo>
                  <a:lnTo>
                    <a:pt x="977646" y="254508"/>
                  </a:lnTo>
                  <a:lnTo>
                    <a:pt x="957389" y="296354"/>
                  </a:lnTo>
                  <a:lnTo>
                    <a:pt x="940816" y="340410"/>
                  </a:lnTo>
                  <a:lnTo>
                    <a:pt x="927925" y="386715"/>
                  </a:lnTo>
                  <a:lnTo>
                    <a:pt x="918718" y="435292"/>
                  </a:lnTo>
                  <a:lnTo>
                    <a:pt x="913193" y="486206"/>
                  </a:lnTo>
                  <a:lnTo>
                    <a:pt x="911352" y="539496"/>
                  </a:lnTo>
                  <a:lnTo>
                    <a:pt x="913066" y="590727"/>
                  </a:lnTo>
                  <a:lnTo>
                    <a:pt x="918210" y="640041"/>
                  </a:lnTo>
                  <a:lnTo>
                    <a:pt x="926782" y="687412"/>
                  </a:lnTo>
                  <a:lnTo>
                    <a:pt x="938784" y="732815"/>
                  </a:lnTo>
                  <a:lnTo>
                    <a:pt x="954214" y="776224"/>
                  </a:lnTo>
                  <a:lnTo>
                    <a:pt x="973074" y="817626"/>
                  </a:lnTo>
                  <a:lnTo>
                    <a:pt x="999490" y="864057"/>
                  </a:lnTo>
                  <a:lnTo>
                    <a:pt x="1030262" y="906399"/>
                  </a:lnTo>
                  <a:lnTo>
                    <a:pt x="1065352" y="944575"/>
                  </a:lnTo>
                  <a:lnTo>
                    <a:pt x="1104722" y="978509"/>
                  </a:lnTo>
                  <a:lnTo>
                    <a:pt x="1148334" y="1008126"/>
                  </a:lnTo>
                  <a:lnTo>
                    <a:pt x="1187132" y="1029398"/>
                  </a:lnTo>
                  <a:lnTo>
                    <a:pt x="1204722" y="1036840"/>
                  </a:lnTo>
                  <a:lnTo>
                    <a:pt x="1228115" y="1046759"/>
                  </a:lnTo>
                  <a:lnTo>
                    <a:pt x="1271295" y="1060221"/>
                  </a:lnTo>
                  <a:lnTo>
                    <a:pt x="1316697" y="1069809"/>
                  </a:lnTo>
                  <a:lnTo>
                    <a:pt x="1364348" y="1075550"/>
                  </a:lnTo>
                  <a:lnTo>
                    <a:pt x="1414272" y="1077468"/>
                  </a:lnTo>
                  <a:lnTo>
                    <a:pt x="1471129" y="1074813"/>
                  </a:lnTo>
                  <a:lnTo>
                    <a:pt x="1525536" y="1066850"/>
                  </a:lnTo>
                  <a:lnTo>
                    <a:pt x="1577428" y="1053592"/>
                  </a:lnTo>
                  <a:lnTo>
                    <a:pt x="1626108" y="1035265"/>
                  </a:lnTo>
                  <a:lnTo>
                    <a:pt x="1626717" y="1035037"/>
                  </a:lnTo>
                  <a:lnTo>
                    <a:pt x="1673352" y="1011174"/>
                  </a:lnTo>
                  <a:lnTo>
                    <a:pt x="1717141" y="982446"/>
                  </a:lnTo>
                  <a:lnTo>
                    <a:pt x="1757057" y="949299"/>
                  </a:lnTo>
                  <a:lnTo>
                    <a:pt x="1793062" y="911694"/>
                  </a:lnTo>
                  <a:lnTo>
                    <a:pt x="1825117" y="869594"/>
                  </a:lnTo>
                  <a:lnTo>
                    <a:pt x="1853184" y="822960"/>
                  </a:lnTo>
                  <a:lnTo>
                    <a:pt x="1873440" y="781050"/>
                  </a:lnTo>
                  <a:lnTo>
                    <a:pt x="1890014" y="736879"/>
                  </a:lnTo>
                  <a:lnTo>
                    <a:pt x="1902904" y="690460"/>
                  </a:lnTo>
                  <a:lnTo>
                    <a:pt x="1912112" y="641819"/>
                  </a:lnTo>
                  <a:lnTo>
                    <a:pt x="1917636" y="590981"/>
                  </a:lnTo>
                  <a:lnTo>
                    <a:pt x="1919478" y="537972"/>
                  </a:lnTo>
                  <a:close/>
                </a:path>
                <a:path w="5723890" h="3592829">
                  <a:moveTo>
                    <a:pt x="2579370" y="2027682"/>
                  </a:moveTo>
                  <a:lnTo>
                    <a:pt x="2575356" y="1974354"/>
                  </a:lnTo>
                  <a:lnTo>
                    <a:pt x="2563266" y="1925193"/>
                  </a:lnTo>
                  <a:lnTo>
                    <a:pt x="2543035" y="1880019"/>
                  </a:lnTo>
                  <a:lnTo>
                    <a:pt x="2514600" y="1838706"/>
                  </a:lnTo>
                  <a:lnTo>
                    <a:pt x="2486533" y="1808784"/>
                  </a:lnTo>
                  <a:lnTo>
                    <a:pt x="2453563" y="1782089"/>
                  </a:lnTo>
                  <a:lnTo>
                    <a:pt x="2415730" y="1758543"/>
                  </a:lnTo>
                  <a:lnTo>
                    <a:pt x="2373071" y="1738071"/>
                  </a:lnTo>
                  <a:lnTo>
                    <a:pt x="2325624" y="1720596"/>
                  </a:lnTo>
                  <a:lnTo>
                    <a:pt x="2287181" y="1707451"/>
                  </a:lnTo>
                  <a:lnTo>
                    <a:pt x="2254186" y="1695450"/>
                  </a:lnTo>
                  <a:lnTo>
                    <a:pt x="2204466" y="1674876"/>
                  </a:lnTo>
                  <a:lnTo>
                    <a:pt x="2160638" y="1649158"/>
                  </a:lnTo>
                  <a:lnTo>
                    <a:pt x="2139023" y="1612290"/>
                  </a:lnTo>
                  <a:lnTo>
                    <a:pt x="2138172" y="1601724"/>
                  </a:lnTo>
                  <a:lnTo>
                    <a:pt x="2146871" y="1564716"/>
                  </a:lnTo>
                  <a:lnTo>
                    <a:pt x="2172932" y="1538287"/>
                  </a:lnTo>
                  <a:lnTo>
                    <a:pt x="2216277" y="1522425"/>
                  </a:lnTo>
                  <a:lnTo>
                    <a:pt x="2276856" y="1517142"/>
                  </a:lnTo>
                  <a:lnTo>
                    <a:pt x="2320734" y="1519059"/>
                  </a:lnTo>
                  <a:lnTo>
                    <a:pt x="2365451" y="1524812"/>
                  </a:lnTo>
                  <a:lnTo>
                    <a:pt x="2410790" y="1534388"/>
                  </a:lnTo>
                  <a:lnTo>
                    <a:pt x="2457119" y="1547863"/>
                  </a:lnTo>
                  <a:lnTo>
                    <a:pt x="2503932" y="1565148"/>
                  </a:lnTo>
                  <a:lnTo>
                    <a:pt x="2503932" y="1332738"/>
                  </a:lnTo>
                  <a:lnTo>
                    <a:pt x="2457564" y="1316723"/>
                  </a:lnTo>
                  <a:lnTo>
                    <a:pt x="2410942" y="1304378"/>
                  </a:lnTo>
                  <a:lnTo>
                    <a:pt x="2363584" y="1295539"/>
                  </a:lnTo>
                  <a:lnTo>
                    <a:pt x="2315895" y="1290281"/>
                  </a:lnTo>
                  <a:lnTo>
                    <a:pt x="2270887" y="1288656"/>
                  </a:lnTo>
                  <a:lnTo>
                    <a:pt x="2267712" y="1288542"/>
                  </a:lnTo>
                  <a:lnTo>
                    <a:pt x="2206371" y="1290967"/>
                  </a:lnTo>
                  <a:lnTo>
                    <a:pt x="2149119" y="1298257"/>
                  </a:lnTo>
                  <a:lnTo>
                    <a:pt x="2095715" y="1310398"/>
                  </a:lnTo>
                  <a:lnTo>
                    <a:pt x="2045970" y="1327404"/>
                  </a:lnTo>
                  <a:lnTo>
                    <a:pt x="2001113" y="1349565"/>
                  </a:lnTo>
                  <a:lnTo>
                    <a:pt x="1961476" y="1376172"/>
                  </a:lnTo>
                  <a:lnTo>
                    <a:pt x="1927123" y="1407337"/>
                  </a:lnTo>
                  <a:lnTo>
                    <a:pt x="1898142" y="1443228"/>
                  </a:lnTo>
                  <a:lnTo>
                    <a:pt x="1874697" y="1482775"/>
                  </a:lnTo>
                  <a:lnTo>
                    <a:pt x="1858035" y="1525905"/>
                  </a:lnTo>
                  <a:lnTo>
                    <a:pt x="1848091" y="1572450"/>
                  </a:lnTo>
                  <a:lnTo>
                    <a:pt x="1844802" y="1622298"/>
                  </a:lnTo>
                  <a:lnTo>
                    <a:pt x="1848662" y="1670011"/>
                  </a:lnTo>
                  <a:lnTo>
                    <a:pt x="1860321" y="1714881"/>
                  </a:lnTo>
                  <a:lnTo>
                    <a:pt x="1879841" y="1756879"/>
                  </a:lnTo>
                  <a:lnTo>
                    <a:pt x="1907286" y="1796034"/>
                  </a:lnTo>
                  <a:lnTo>
                    <a:pt x="1941563" y="1831149"/>
                  </a:lnTo>
                  <a:lnTo>
                    <a:pt x="1982622" y="1862137"/>
                  </a:lnTo>
                  <a:lnTo>
                    <a:pt x="2030399" y="1888820"/>
                  </a:lnTo>
                  <a:lnTo>
                    <a:pt x="2084832" y="1911096"/>
                  </a:lnTo>
                  <a:lnTo>
                    <a:pt x="2136952" y="1930374"/>
                  </a:lnTo>
                  <a:lnTo>
                    <a:pt x="2138172" y="1930882"/>
                  </a:lnTo>
                  <a:lnTo>
                    <a:pt x="2180082" y="1948243"/>
                  </a:lnTo>
                  <a:lnTo>
                    <a:pt x="2238756" y="1979676"/>
                  </a:lnTo>
                  <a:lnTo>
                    <a:pt x="2269617" y="2010435"/>
                  </a:lnTo>
                  <a:lnTo>
                    <a:pt x="2279904" y="2047494"/>
                  </a:lnTo>
                  <a:lnTo>
                    <a:pt x="2270887" y="2085378"/>
                  </a:lnTo>
                  <a:lnTo>
                    <a:pt x="2243798" y="2112264"/>
                  </a:lnTo>
                  <a:lnTo>
                    <a:pt x="2198560" y="2128278"/>
                  </a:lnTo>
                  <a:lnTo>
                    <a:pt x="2135124" y="2133600"/>
                  </a:lnTo>
                  <a:lnTo>
                    <a:pt x="2095715" y="2131669"/>
                  </a:lnTo>
                  <a:lnTo>
                    <a:pt x="2094801" y="2131631"/>
                  </a:lnTo>
                  <a:lnTo>
                    <a:pt x="2051558" y="2125726"/>
                  </a:lnTo>
                  <a:lnTo>
                    <a:pt x="2005393" y="2115883"/>
                  </a:lnTo>
                  <a:lnTo>
                    <a:pt x="1956308" y="2102104"/>
                  </a:lnTo>
                  <a:lnTo>
                    <a:pt x="1904301" y="2084387"/>
                  </a:lnTo>
                  <a:lnTo>
                    <a:pt x="1849374" y="2062734"/>
                  </a:lnTo>
                  <a:lnTo>
                    <a:pt x="1849374" y="2304288"/>
                  </a:lnTo>
                  <a:lnTo>
                    <a:pt x="1891830" y="2320658"/>
                  </a:lnTo>
                  <a:lnTo>
                    <a:pt x="1935619" y="2334514"/>
                  </a:lnTo>
                  <a:lnTo>
                    <a:pt x="1980768" y="2345855"/>
                  </a:lnTo>
                  <a:lnTo>
                    <a:pt x="2027301" y="2354669"/>
                  </a:lnTo>
                  <a:lnTo>
                    <a:pt x="2075256" y="2360968"/>
                  </a:lnTo>
                  <a:lnTo>
                    <a:pt x="2124646" y="2364740"/>
                  </a:lnTo>
                  <a:lnTo>
                    <a:pt x="2172170" y="2365921"/>
                  </a:lnTo>
                  <a:lnTo>
                    <a:pt x="2175510" y="2366010"/>
                  </a:lnTo>
                  <a:lnTo>
                    <a:pt x="2235771" y="2363470"/>
                  </a:lnTo>
                  <a:lnTo>
                    <a:pt x="2279904" y="2357463"/>
                  </a:lnTo>
                  <a:lnTo>
                    <a:pt x="2291613" y="2355875"/>
                  </a:lnTo>
                  <a:lnTo>
                    <a:pt x="2343048" y="2343239"/>
                  </a:lnTo>
                  <a:lnTo>
                    <a:pt x="2390102" y="2325586"/>
                  </a:lnTo>
                  <a:lnTo>
                    <a:pt x="2432799" y="2302941"/>
                  </a:lnTo>
                  <a:lnTo>
                    <a:pt x="2471166" y="2275332"/>
                  </a:lnTo>
                  <a:lnTo>
                    <a:pt x="2504313" y="2243328"/>
                  </a:lnTo>
                  <a:lnTo>
                    <a:pt x="2531389" y="2207564"/>
                  </a:lnTo>
                  <a:lnTo>
                    <a:pt x="2552408" y="2168080"/>
                  </a:lnTo>
                  <a:lnTo>
                    <a:pt x="2567394" y="2124900"/>
                  </a:lnTo>
                  <a:lnTo>
                    <a:pt x="2576372" y="2078088"/>
                  </a:lnTo>
                  <a:lnTo>
                    <a:pt x="2579370" y="2027682"/>
                  </a:lnTo>
                  <a:close/>
                </a:path>
                <a:path w="5723890" h="3592829">
                  <a:moveTo>
                    <a:pt x="2930652" y="19812"/>
                  </a:moveTo>
                  <a:lnTo>
                    <a:pt x="2667762" y="19812"/>
                  </a:lnTo>
                  <a:lnTo>
                    <a:pt x="2667762" y="598932"/>
                  </a:lnTo>
                  <a:lnTo>
                    <a:pt x="2288286" y="19812"/>
                  </a:lnTo>
                  <a:lnTo>
                    <a:pt x="2043684" y="19812"/>
                  </a:lnTo>
                  <a:lnTo>
                    <a:pt x="2043684" y="1057656"/>
                  </a:lnTo>
                  <a:lnTo>
                    <a:pt x="2306574" y="1057656"/>
                  </a:lnTo>
                  <a:lnTo>
                    <a:pt x="2306574" y="479298"/>
                  </a:lnTo>
                  <a:lnTo>
                    <a:pt x="2686812" y="1057656"/>
                  </a:lnTo>
                  <a:lnTo>
                    <a:pt x="2930652" y="1057656"/>
                  </a:lnTo>
                  <a:lnTo>
                    <a:pt x="2930652" y="19812"/>
                  </a:lnTo>
                  <a:close/>
                </a:path>
                <a:path w="5723890" h="3592829">
                  <a:moveTo>
                    <a:pt x="3489198" y="979170"/>
                  </a:moveTo>
                  <a:lnTo>
                    <a:pt x="3189732" y="979170"/>
                  </a:lnTo>
                  <a:lnTo>
                    <a:pt x="3008376" y="1213104"/>
                  </a:lnTo>
                  <a:lnTo>
                    <a:pt x="3256026" y="1213104"/>
                  </a:lnTo>
                  <a:lnTo>
                    <a:pt x="3489198" y="979170"/>
                  </a:lnTo>
                  <a:close/>
                </a:path>
                <a:path w="5723890" h="3592829">
                  <a:moveTo>
                    <a:pt x="3656838" y="1826514"/>
                  </a:moveTo>
                  <a:lnTo>
                    <a:pt x="3655123" y="1775269"/>
                  </a:lnTo>
                  <a:lnTo>
                    <a:pt x="3649980" y="1725955"/>
                  </a:lnTo>
                  <a:lnTo>
                    <a:pt x="3641407" y="1678584"/>
                  </a:lnTo>
                  <a:lnTo>
                    <a:pt x="3629406" y="1633181"/>
                  </a:lnTo>
                  <a:lnTo>
                    <a:pt x="3613975" y="1589773"/>
                  </a:lnTo>
                  <a:lnTo>
                    <a:pt x="3595116" y="1548384"/>
                  </a:lnTo>
                  <a:lnTo>
                    <a:pt x="3568700" y="1501940"/>
                  </a:lnTo>
                  <a:lnTo>
                    <a:pt x="3537966" y="1459598"/>
                  </a:lnTo>
                  <a:lnTo>
                    <a:pt x="3502990" y="1421422"/>
                  </a:lnTo>
                  <a:lnTo>
                    <a:pt x="3463848" y="1387487"/>
                  </a:lnTo>
                  <a:lnTo>
                    <a:pt x="3420618" y="1357884"/>
                  </a:lnTo>
                  <a:lnTo>
                    <a:pt x="3381489" y="1336598"/>
                  </a:lnTo>
                  <a:lnTo>
                    <a:pt x="3363468" y="1329004"/>
                  </a:lnTo>
                  <a:lnTo>
                    <a:pt x="3363468" y="1829562"/>
                  </a:lnTo>
                  <a:lnTo>
                    <a:pt x="3361182" y="1882495"/>
                  </a:lnTo>
                  <a:lnTo>
                    <a:pt x="3354362" y="1930641"/>
                  </a:lnTo>
                  <a:lnTo>
                    <a:pt x="3343046" y="1973961"/>
                  </a:lnTo>
                  <a:lnTo>
                    <a:pt x="3327273" y="2012416"/>
                  </a:lnTo>
                  <a:lnTo>
                    <a:pt x="3307080" y="2045970"/>
                  </a:lnTo>
                  <a:lnTo>
                    <a:pt x="3276485" y="2080412"/>
                  </a:lnTo>
                  <a:lnTo>
                    <a:pt x="3240684" y="2104923"/>
                  </a:lnTo>
                  <a:lnTo>
                    <a:pt x="3199600" y="2119579"/>
                  </a:lnTo>
                  <a:lnTo>
                    <a:pt x="3153156" y="2124456"/>
                  </a:lnTo>
                  <a:lnTo>
                    <a:pt x="3106585" y="2119439"/>
                  </a:lnTo>
                  <a:lnTo>
                    <a:pt x="3065234" y="2104351"/>
                  </a:lnTo>
                  <a:lnTo>
                    <a:pt x="3029166" y="2079117"/>
                  </a:lnTo>
                  <a:lnTo>
                    <a:pt x="2998470" y="2043684"/>
                  </a:lnTo>
                  <a:lnTo>
                    <a:pt x="2978264" y="2009305"/>
                  </a:lnTo>
                  <a:lnTo>
                    <a:pt x="2962491" y="1970214"/>
                  </a:lnTo>
                  <a:lnTo>
                    <a:pt x="2951175" y="1926437"/>
                  </a:lnTo>
                  <a:lnTo>
                    <a:pt x="2944355" y="1878012"/>
                  </a:lnTo>
                  <a:lnTo>
                    <a:pt x="2942082" y="1824990"/>
                  </a:lnTo>
                  <a:lnTo>
                    <a:pt x="2944355" y="1772043"/>
                  </a:lnTo>
                  <a:lnTo>
                    <a:pt x="2951175" y="1723847"/>
                  </a:lnTo>
                  <a:lnTo>
                    <a:pt x="2962491" y="1680413"/>
                  </a:lnTo>
                  <a:lnTo>
                    <a:pt x="2978264" y="1641741"/>
                  </a:lnTo>
                  <a:lnTo>
                    <a:pt x="2998470" y="1607820"/>
                  </a:lnTo>
                  <a:lnTo>
                    <a:pt x="3029166" y="1573809"/>
                  </a:lnTo>
                  <a:lnTo>
                    <a:pt x="3065234" y="1549527"/>
                  </a:lnTo>
                  <a:lnTo>
                    <a:pt x="3106585" y="1534947"/>
                  </a:lnTo>
                  <a:lnTo>
                    <a:pt x="3153156" y="1530096"/>
                  </a:lnTo>
                  <a:lnTo>
                    <a:pt x="3199600" y="1535087"/>
                  </a:lnTo>
                  <a:lnTo>
                    <a:pt x="3240684" y="1550098"/>
                  </a:lnTo>
                  <a:lnTo>
                    <a:pt x="3276485" y="1575092"/>
                  </a:lnTo>
                  <a:lnTo>
                    <a:pt x="3307080" y="1610106"/>
                  </a:lnTo>
                  <a:lnTo>
                    <a:pt x="3327273" y="1644853"/>
                  </a:lnTo>
                  <a:lnTo>
                    <a:pt x="3343046" y="1684172"/>
                  </a:lnTo>
                  <a:lnTo>
                    <a:pt x="3354362" y="1728063"/>
                  </a:lnTo>
                  <a:lnTo>
                    <a:pt x="3361182" y="1776526"/>
                  </a:lnTo>
                  <a:lnTo>
                    <a:pt x="3363468" y="1829562"/>
                  </a:lnTo>
                  <a:lnTo>
                    <a:pt x="3363468" y="1329004"/>
                  </a:lnTo>
                  <a:lnTo>
                    <a:pt x="3297072" y="1305775"/>
                  </a:lnTo>
                  <a:lnTo>
                    <a:pt x="3251733" y="1296187"/>
                  </a:lnTo>
                  <a:lnTo>
                    <a:pt x="3204273" y="1290447"/>
                  </a:lnTo>
                  <a:lnTo>
                    <a:pt x="3154680" y="1288542"/>
                  </a:lnTo>
                  <a:lnTo>
                    <a:pt x="3097441" y="1291183"/>
                  </a:lnTo>
                  <a:lnTo>
                    <a:pt x="3042805" y="1299146"/>
                  </a:lnTo>
                  <a:lnTo>
                    <a:pt x="2990799" y="1312405"/>
                  </a:lnTo>
                  <a:lnTo>
                    <a:pt x="2941459" y="1330960"/>
                  </a:lnTo>
                  <a:lnTo>
                    <a:pt x="2894838" y="1354836"/>
                  </a:lnTo>
                  <a:lnTo>
                    <a:pt x="2851112" y="1383550"/>
                  </a:lnTo>
                  <a:lnTo>
                    <a:pt x="2811335" y="1416697"/>
                  </a:lnTo>
                  <a:lnTo>
                    <a:pt x="2775445" y="1454302"/>
                  </a:lnTo>
                  <a:lnTo>
                    <a:pt x="2743352" y="1496402"/>
                  </a:lnTo>
                  <a:lnTo>
                    <a:pt x="2715006" y="1543050"/>
                  </a:lnTo>
                  <a:lnTo>
                    <a:pt x="2694749" y="1584896"/>
                  </a:lnTo>
                  <a:lnTo>
                    <a:pt x="2678176" y="1628952"/>
                  </a:lnTo>
                  <a:lnTo>
                    <a:pt x="2665285" y="1675257"/>
                  </a:lnTo>
                  <a:lnTo>
                    <a:pt x="2656078" y="1723834"/>
                  </a:lnTo>
                  <a:lnTo>
                    <a:pt x="2650553" y="1774748"/>
                  </a:lnTo>
                  <a:lnTo>
                    <a:pt x="2648712" y="1828038"/>
                  </a:lnTo>
                  <a:lnTo>
                    <a:pt x="2650426" y="1879269"/>
                  </a:lnTo>
                  <a:lnTo>
                    <a:pt x="2655570" y="1928583"/>
                  </a:lnTo>
                  <a:lnTo>
                    <a:pt x="2664142" y="1975954"/>
                  </a:lnTo>
                  <a:lnTo>
                    <a:pt x="2676144" y="2021357"/>
                  </a:lnTo>
                  <a:lnTo>
                    <a:pt x="2691574" y="2064766"/>
                  </a:lnTo>
                  <a:lnTo>
                    <a:pt x="2710434" y="2106168"/>
                  </a:lnTo>
                  <a:lnTo>
                    <a:pt x="2736850" y="2152599"/>
                  </a:lnTo>
                  <a:lnTo>
                    <a:pt x="2767622" y="2194941"/>
                  </a:lnTo>
                  <a:lnTo>
                    <a:pt x="2802712" y="2233117"/>
                  </a:lnTo>
                  <a:lnTo>
                    <a:pt x="2842082" y="2267051"/>
                  </a:lnTo>
                  <a:lnTo>
                    <a:pt x="2885694" y="2296668"/>
                  </a:lnTo>
                  <a:lnTo>
                    <a:pt x="2924492" y="2317940"/>
                  </a:lnTo>
                  <a:lnTo>
                    <a:pt x="2942082" y="2325382"/>
                  </a:lnTo>
                  <a:lnTo>
                    <a:pt x="2965475" y="2335301"/>
                  </a:lnTo>
                  <a:lnTo>
                    <a:pt x="3008655" y="2348763"/>
                  </a:lnTo>
                  <a:lnTo>
                    <a:pt x="3054058" y="2358352"/>
                  </a:lnTo>
                  <a:lnTo>
                    <a:pt x="3101708" y="2364092"/>
                  </a:lnTo>
                  <a:lnTo>
                    <a:pt x="3151632" y="2366010"/>
                  </a:lnTo>
                  <a:lnTo>
                    <a:pt x="3208490" y="2363355"/>
                  </a:lnTo>
                  <a:lnTo>
                    <a:pt x="3262896" y="2355392"/>
                  </a:lnTo>
                  <a:lnTo>
                    <a:pt x="3314789" y="2342134"/>
                  </a:lnTo>
                  <a:lnTo>
                    <a:pt x="3363468" y="2323808"/>
                  </a:lnTo>
                  <a:lnTo>
                    <a:pt x="3364077" y="2323579"/>
                  </a:lnTo>
                  <a:lnTo>
                    <a:pt x="3410712" y="2299716"/>
                  </a:lnTo>
                  <a:lnTo>
                    <a:pt x="3454501" y="2270988"/>
                  </a:lnTo>
                  <a:lnTo>
                    <a:pt x="3494417" y="2237841"/>
                  </a:lnTo>
                  <a:lnTo>
                    <a:pt x="3530422" y="2200237"/>
                  </a:lnTo>
                  <a:lnTo>
                    <a:pt x="3562477" y="2158136"/>
                  </a:lnTo>
                  <a:lnTo>
                    <a:pt x="3590544" y="2111502"/>
                  </a:lnTo>
                  <a:lnTo>
                    <a:pt x="3610800" y="2069592"/>
                  </a:lnTo>
                  <a:lnTo>
                    <a:pt x="3627374" y="2025421"/>
                  </a:lnTo>
                  <a:lnTo>
                    <a:pt x="3640264" y="1979002"/>
                  </a:lnTo>
                  <a:lnTo>
                    <a:pt x="3649472" y="1930361"/>
                  </a:lnTo>
                  <a:lnTo>
                    <a:pt x="3654996" y="1879523"/>
                  </a:lnTo>
                  <a:lnTo>
                    <a:pt x="3656838" y="1826514"/>
                  </a:lnTo>
                  <a:close/>
                </a:path>
                <a:path w="5723890" h="3592829">
                  <a:moveTo>
                    <a:pt x="4163568" y="3289554"/>
                  </a:moveTo>
                  <a:lnTo>
                    <a:pt x="4120502" y="3311664"/>
                  </a:lnTo>
                  <a:lnTo>
                    <a:pt x="4075493" y="3329051"/>
                  </a:lnTo>
                  <a:lnTo>
                    <a:pt x="4029087" y="3341395"/>
                  </a:lnTo>
                  <a:lnTo>
                    <a:pt x="3980992" y="3348799"/>
                  </a:lnTo>
                  <a:lnTo>
                    <a:pt x="3931158" y="3351276"/>
                  </a:lnTo>
                  <a:lnTo>
                    <a:pt x="3881590" y="3347974"/>
                  </a:lnTo>
                  <a:lnTo>
                    <a:pt x="3836187" y="3338106"/>
                  </a:lnTo>
                  <a:lnTo>
                    <a:pt x="3794925" y="3321647"/>
                  </a:lnTo>
                  <a:lnTo>
                    <a:pt x="3757752" y="3298596"/>
                  </a:lnTo>
                  <a:lnTo>
                    <a:pt x="3724656" y="3268980"/>
                  </a:lnTo>
                  <a:lnTo>
                    <a:pt x="3696665" y="3234042"/>
                  </a:lnTo>
                  <a:lnTo>
                    <a:pt x="3674910" y="3195040"/>
                  </a:lnTo>
                  <a:lnTo>
                    <a:pt x="3659365" y="3151949"/>
                  </a:lnTo>
                  <a:lnTo>
                    <a:pt x="3649942" y="3104261"/>
                  </a:lnTo>
                  <a:lnTo>
                    <a:pt x="3649942" y="3103207"/>
                  </a:lnTo>
                  <a:lnTo>
                    <a:pt x="3646932" y="3053334"/>
                  </a:lnTo>
                  <a:lnTo>
                    <a:pt x="3649942" y="3000375"/>
                  </a:lnTo>
                  <a:lnTo>
                    <a:pt x="3658997" y="2952140"/>
                  </a:lnTo>
                  <a:lnTo>
                    <a:pt x="3674084" y="2908592"/>
                  </a:lnTo>
                  <a:lnTo>
                    <a:pt x="3695204" y="2869692"/>
                  </a:lnTo>
                  <a:lnTo>
                    <a:pt x="3722370" y="2835402"/>
                  </a:lnTo>
                  <a:lnTo>
                    <a:pt x="3754729" y="2807043"/>
                  </a:lnTo>
                  <a:lnTo>
                    <a:pt x="3791496" y="2785059"/>
                  </a:lnTo>
                  <a:lnTo>
                    <a:pt x="3832644" y="2769400"/>
                  </a:lnTo>
                  <a:lnTo>
                    <a:pt x="3878173" y="2760027"/>
                  </a:lnTo>
                  <a:lnTo>
                    <a:pt x="3928110" y="2756916"/>
                  </a:lnTo>
                  <a:lnTo>
                    <a:pt x="3980992" y="2760065"/>
                  </a:lnTo>
                  <a:lnTo>
                    <a:pt x="4034980" y="2769679"/>
                  </a:lnTo>
                  <a:lnTo>
                    <a:pt x="4089692" y="2785846"/>
                  </a:lnTo>
                  <a:lnTo>
                    <a:pt x="4145280" y="2808732"/>
                  </a:lnTo>
                  <a:lnTo>
                    <a:pt x="4145280" y="2564130"/>
                  </a:lnTo>
                  <a:lnTo>
                    <a:pt x="4098366" y="2546464"/>
                  </a:lnTo>
                  <a:lnTo>
                    <a:pt x="4049992" y="2532799"/>
                  </a:lnTo>
                  <a:lnTo>
                    <a:pt x="4000157" y="2523083"/>
                  </a:lnTo>
                  <a:lnTo>
                    <a:pt x="3948861" y="2517279"/>
                  </a:lnTo>
                  <a:lnTo>
                    <a:pt x="3896106" y="2515362"/>
                  </a:lnTo>
                  <a:lnTo>
                    <a:pt x="3845229" y="2517203"/>
                  </a:lnTo>
                  <a:lnTo>
                    <a:pt x="3796220" y="2522753"/>
                  </a:lnTo>
                  <a:lnTo>
                    <a:pt x="3749040" y="2532024"/>
                  </a:lnTo>
                  <a:lnTo>
                    <a:pt x="3703624" y="2545042"/>
                  </a:lnTo>
                  <a:lnTo>
                    <a:pt x="3659949" y="2561831"/>
                  </a:lnTo>
                  <a:lnTo>
                    <a:pt x="3617976" y="2582418"/>
                  </a:lnTo>
                  <a:lnTo>
                    <a:pt x="3578339" y="2606167"/>
                  </a:lnTo>
                  <a:lnTo>
                    <a:pt x="3541712" y="2633218"/>
                  </a:lnTo>
                  <a:lnTo>
                    <a:pt x="3508057" y="2663571"/>
                  </a:lnTo>
                  <a:lnTo>
                    <a:pt x="3477310" y="2697226"/>
                  </a:lnTo>
                  <a:lnTo>
                    <a:pt x="3449447" y="2734183"/>
                  </a:lnTo>
                  <a:lnTo>
                    <a:pt x="3424428" y="2774442"/>
                  </a:lnTo>
                  <a:lnTo>
                    <a:pt x="3402774" y="2817164"/>
                  </a:lnTo>
                  <a:lnTo>
                    <a:pt x="3385058" y="2862262"/>
                  </a:lnTo>
                  <a:lnTo>
                    <a:pt x="3371278" y="2909697"/>
                  </a:lnTo>
                  <a:lnTo>
                    <a:pt x="3361436" y="2959404"/>
                  </a:lnTo>
                  <a:lnTo>
                    <a:pt x="3355530" y="3011360"/>
                  </a:lnTo>
                  <a:lnTo>
                    <a:pt x="3353562" y="3065526"/>
                  </a:lnTo>
                  <a:lnTo>
                    <a:pt x="3355340" y="3116694"/>
                  </a:lnTo>
                  <a:lnTo>
                    <a:pt x="3360699" y="3165818"/>
                  </a:lnTo>
                  <a:lnTo>
                    <a:pt x="3369653" y="3212871"/>
                  </a:lnTo>
                  <a:lnTo>
                    <a:pt x="3382226" y="3257829"/>
                  </a:lnTo>
                  <a:lnTo>
                    <a:pt x="3398443" y="3300666"/>
                  </a:lnTo>
                  <a:lnTo>
                    <a:pt x="3418332" y="3341370"/>
                  </a:lnTo>
                  <a:lnTo>
                    <a:pt x="3446297" y="3386810"/>
                  </a:lnTo>
                  <a:lnTo>
                    <a:pt x="3478987" y="3428047"/>
                  </a:lnTo>
                  <a:lnTo>
                    <a:pt x="3516363" y="3465080"/>
                  </a:lnTo>
                  <a:lnTo>
                    <a:pt x="3558387" y="3497910"/>
                  </a:lnTo>
                  <a:lnTo>
                    <a:pt x="3605022" y="3526536"/>
                  </a:lnTo>
                  <a:lnTo>
                    <a:pt x="3646932" y="3546754"/>
                  </a:lnTo>
                  <a:lnTo>
                    <a:pt x="3691382" y="3563366"/>
                  </a:lnTo>
                  <a:lnTo>
                    <a:pt x="3738181" y="3576256"/>
                  </a:lnTo>
                  <a:lnTo>
                    <a:pt x="3787394" y="3585464"/>
                  </a:lnTo>
                  <a:lnTo>
                    <a:pt x="3839019" y="3590988"/>
                  </a:lnTo>
                  <a:lnTo>
                    <a:pt x="3893058" y="3592830"/>
                  </a:lnTo>
                  <a:lnTo>
                    <a:pt x="3940238" y="3591242"/>
                  </a:lnTo>
                  <a:lnTo>
                    <a:pt x="3986555" y="3586480"/>
                  </a:lnTo>
                  <a:lnTo>
                    <a:pt x="4032021" y="3578542"/>
                  </a:lnTo>
                  <a:lnTo>
                    <a:pt x="4076662" y="3567430"/>
                  </a:lnTo>
                  <a:lnTo>
                    <a:pt x="4120299" y="3553206"/>
                  </a:lnTo>
                  <a:lnTo>
                    <a:pt x="4120502" y="3553142"/>
                  </a:lnTo>
                  <a:lnTo>
                    <a:pt x="4163568" y="3535680"/>
                  </a:lnTo>
                  <a:lnTo>
                    <a:pt x="4163568" y="3289554"/>
                  </a:lnTo>
                  <a:close/>
                </a:path>
                <a:path w="5723890" h="3592829">
                  <a:moveTo>
                    <a:pt x="4591050" y="2535174"/>
                  </a:moveTo>
                  <a:lnTo>
                    <a:pt x="4303014" y="2535174"/>
                  </a:lnTo>
                  <a:lnTo>
                    <a:pt x="4303014" y="3573018"/>
                  </a:lnTo>
                  <a:lnTo>
                    <a:pt x="4591050" y="3573018"/>
                  </a:lnTo>
                  <a:lnTo>
                    <a:pt x="4591050" y="2535174"/>
                  </a:lnTo>
                  <a:close/>
                </a:path>
                <a:path w="5723890" h="3592829">
                  <a:moveTo>
                    <a:pt x="4645152" y="2346198"/>
                  </a:moveTo>
                  <a:lnTo>
                    <a:pt x="4379214" y="1943100"/>
                  </a:lnTo>
                  <a:lnTo>
                    <a:pt x="4424934" y="1919376"/>
                  </a:lnTo>
                  <a:lnTo>
                    <a:pt x="4465028" y="1891665"/>
                  </a:lnTo>
                  <a:lnTo>
                    <a:pt x="4499546" y="1859940"/>
                  </a:lnTo>
                  <a:lnTo>
                    <a:pt x="4528566" y="1824228"/>
                  </a:lnTo>
                  <a:lnTo>
                    <a:pt x="4551121" y="1784629"/>
                  </a:lnTo>
                  <a:lnTo>
                    <a:pt x="4567326" y="1742401"/>
                  </a:lnTo>
                  <a:lnTo>
                    <a:pt x="4577067" y="1697596"/>
                  </a:lnTo>
                  <a:lnTo>
                    <a:pt x="4577067" y="1697913"/>
                  </a:lnTo>
                  <a:lnTo>
                    <a:pt x="4580382" y="1649730"/>
                  </a:lnTo>
                  <a:lnTo>
                    <a:pt x="4577067" y="1598345"/>
                  </a:lnTo>
                  <a:lnTo>
                    <a:pt x="4567136" y="1550860"/>
                  </a:lnTo>
                  <a:lnTo>
                    <a:pt x="4550562" y="1507236"/>
                  </a:lnTo>
                  <a:lnTo>
                    <a:pt x="4527321" y="1467408"/>
                  </a:lnTo>
                  <a:lnTo>
                    <a:pt x="4497387" y="1431353"/>
                  </a:lnTo>
                  <a:lnTo>
                    <a:pt x="4460748" y="1399032"/>
                  </a:lnTo>
                  <a:lnTo>
                    <a:pt x="4424629" y="1375054"/>
                  </a:lnTo>
                  <a:lnTo>
                    <a:pt x="4384878" y="1354721"/>
                  </a:lnTo>
                  <a:lnTo>
                    <a:pt x="4341495" y="1338059"/>
                  </a:lnTo>
                  <a:lnTo>
                    <a:pt x="4297680" y="1325968"/>
                  </a:lnTo>
                  <a:lnTo>
                    <a:pt x="4297680" y="1651254"/>
                  </a:lnTo>
                  <a:lnTo>
                    <a:pt x="4295089" y="1680959"/>
                  </a:lnTo>
                  <a:lnTo>
                    <a:pt x="4274210" y="1729790"/>
                  </a:lnTo>
                  <a:lnTo>
                    <a:pt x="4232491" y="1763788"/>
                  </a:lnTo>
                  <a:lnTo>
                    <a:pt x="4173359" y="1780933"/>
                  </a:lnTo>
                  <a:lnTo>
                    <a:pt x="4057650" y="1783080"/>
                  </a:lnTo>
                  <a:lnTo>
                    <a:pt x="4057650" y="1526286"/>
                  </a:lnTo>
                  <a:lnTo>
                    <a:pt x="4139184" y="1526286"/>
                  </a:lnTo>
                  <a:lnTo>
                    <a:pt x="4173359" y="1528635"/>
                  </a:lnTo>
                  <a:lnTo>
                    <a:pt x="4233367" y="1545348"/>
                  </a:lnTo>
                  <a:lnTo>
                    <a:pt x="4274528" y="1577949"/>
                  </a:lnTo>
                  <a:lnTo>
                    <a:pt x="4287291" y="1599082"/>
                  </a:lnTo>
                  <a:lnTo>
                    <a:pt x="4287291" y="1598942"/>
                  </a:lnTo>
                  <a:lnTo>
                    <a:pt x="4295089" y="1623631"/>
                  </a:lnTo>
                  <a:lnTo>
                    <a:pt x="4297680" y="1651254"/>
                  </a:lnTo>
                  <a:lnTo>
                    <a:pt x="4297680" y="1325968"/>
                  </a:lnTo>
                  <a:lnTo>
                    <a:pt x="4294467" y="1325079"/>
                  </a:lnTo>
                  <a:lnTo>
                    <a:pt x="4243806" y="1315796"/>
                  </a:lnTo>
                  <a:lnTo>
                    <a:pt x="4189501" y="1310208"/>
                  </a:lnTo>
                  <a:lnTo>
                    <a:pt x="4131564" y="1308354"/>
                  </a:lnTo>
                  <a:lnTo>
                    <a:pt x="3781044" y="1308354"/>
                  </a:lnTo>
                  <a:lnTo>
                    <a:pt x="3781044" y="2346198"/>
                  </a:lnTo>
                  <a:lnTo>
                    <a:pt x="4057650" y="2346198"/>
                  </a:lnTo>
                  <a:lnTo>
                    <a:pt x="4057650" y="1991106"/>
                  </a:lnTo>
                  <a:lnTo>
                    <a:pt x="4119372" y="1991106"/>
                  </a:lnTo>
                  <a:lnTo>
                    <a:pt x="4297680" y="2294356"/>
                  </a:lnTo>
                  <a:lnTo>
                    <a:pt x="4328160" y="2346198"/>
                  </a:lnTo>
                  <a:lnTo>
                    <a:pt x="4379214" y="2346198"/>
                  </a:lnTo>
                  <a:lnTo>
                    <a:pt x="4645152" y="2346198"/>
                  </a:lnTo>
                  <a:close/>
                </a:path>
                <a:path w="5723890" h="3592829">
                  <a:moveTo>
                    <a:pt x="5723382" y="3053334"/>
                  </a:moveTo>
                  <a:lnTo>
                    <a:pt x="5721667" y="3002089"/>
                  </a:lnTo>
                  <a:lnTo>
                    <a:pt x="5716524" y="2952775"/>
                  </a:lnTo>
                  <a:lnTo>
                    <a:pt x="5707951" y="2905404"/>
                  </a:lnTo>
                  <a:lnTo>
                    <a:pt x="5695950" y="2860002"/>
                  </a:lnTo>
                  <a:lnTo>
                    <a:pt x="5680519" y="2816593"/>
                  </a:lnTo>
                  <a:lnTo>
                    <a:pt x="5661660" y="2775204"/>
                  </a:lnTo>
                  <a:lnTo>
                    <a:pt x="5635244" y="2728760"/>
                  </a:lnTo>
                  <a:lnTo>
                    <a:pt x="5604510" y="2686418"/>
                  </a:lnTo>
                  <a:lnTo>
                    <a:pt x="5569534" y="2648242"/>
                  </a:lnTo>
                  <a:lnTo>
                    <a:pt x="5530393" y="2614307"/>
                  </a:lnTo>
                  <a:lnTo>
                    <a:pt x="5487162" y="2584704"/>
                  </a:lnTo>
                  <a:lnTo>
                    <a:pt x="5448033" y="2563418"/>
                  </a:lnTo>
                  <a:lnTo>
                    <a:pt x="5430012" y="2555824"/>
                  </a:lnTo>
                  <a:lnTo>
                    <a:pt x="5430012" y="3056382"/>
                  </a:lnTo>
                  <a:lnTo>
                    <a:pt x="5427726" y="3109315"/>
                  </a:lnTo>
                  <a:lnTo>
                    <a:pt x="5420906" y="3157461"/>
                  </a:lnTo>
                  <a:lnTo>
                    <a:pt x="5409590" y="3200781"/>
                  </a:lnTo>
                  <a:lnTo>
                    <a:pt x="5393817" y="3239236"/>
                  </a:lnTo>
                  <a:lnTo>
                    <a:pt x="5373624" y="3272790"/>
                  </a:lnTo>
                  <a:lnTo>
                    <a:pt x="5343029" y="3307232"/>
                  </a:lnTo>
                  <a:lnTo>
                    <a:pt x="5307228" y="3331743"/>
                  </a:lnTo>
                  <a:lnTo>
                    <a:pt x="5266144" y="3346399"/>
                  </a:lnTo>
                  <a:lnTo>
                    <a:pt x="5219700" y="3351276"/>
                  </a:lnTo>
                  <a:lnTo>
                    <a:pt x="5173129" y="3346259"/>
                  </a:lnTo>
                  <a:lnTo>
                    <a:pt x="5131778" y="3331172"/>
                  </a:lnTo>
                  <a:lnTo>
                    <a:pt x="5095710" y="3305937"/>
                  </a:lnTo>
                  <a:lnTo>
                    <a:pt x="5065014" y="3270504"/>
                  </a:lnTo>
                  <a:lnTo>
                    <a:pt x="5044808" y="3236125"/>
                  </a:lnTo>
                  <a:lnTo>
                    <a:pt x="5029035" y="3197034"/>
                  </a:lnTo>
                  <a:lnTo>
                    <a:pt x="5017719" y="3153257"/>
                  </a:lnTo>
                  <a:lnTo>
                    <a:pt x="5010899" y="3104832"/>
                  </a:lnTo>
                  <a:lnTo>
                    <a:pt x="5008626" y="3051810"/>
                  </a:lnTo>
                  <a:lnTo>
                    <a:pt x="5010899" y="2998863"/>
                  </a:lnTo>
                  <a:lnTo>
                    <a:pt x="5017719" y="2950667"/>
                  </a:lnTo>
                  <a:lnTo>
                    <a:pt x="5029035" y="2907233"/>
                  </a:lnTo>
                  <a:lnTo>
                    <a:pt x="5044808" y="2868561"/>
                  </a:lnTo>
                  <a:lnTo>
                    <a:pt x="5065014" y="2834640"/>
                  </a:lnTo>
                  <a:lnTo>
                    <a:pt x="5095710" y="2800629"/>
                  </a:lnTo>
                  <a:lnTo>
                    <a:pt x="5131778" y="2776347"/>
                  </a:lnTo>
                  <a:lnTo>
                    <a:pt x="5173129" y="2761767"/>
                  </a:lnTo>
                  <a:lnTo>
                    <a:pt x="5219700" y="2756916"/>
                  </a:lnTo>
                  <a:lnTo>
                    <a:pt x="5266144" y="2761907"/>
                  </a:lnTo>
                  <a:lnTo>
                    <a:pt x="5307228" y="2776918"/>
                  </a:lnTo>
                  <a:lnTo>
                    <a:pt x="5343029" y="2801912"/>
                  </a:lnTo>
                  <a:lnTo>
                    <a:pt x="5373624" y="2836926"/>
                  </a:lnTo>
                  <a:lnTo>
                    <a:pt x="5393817" y="2871673"/>
                  </a:lnTo>
                  <a:lnTo>
                    <a:pt x="5409590" y="2910992"/>
                  </a:lnTo>
                  <a:lnTo>
                    <a:pt x="5420906" y="2954883"/>
                  </a:lnTo>
                  <a:lnTo>
                    <a:pt x="5427726" y="3003346"/>
                  </a:lnTo>
                  <a:lnTo>
                    <a:pt x="5430012" y="3056382"/>
                  </a:lnTo>
                  <a:lnTo>
                    <a:pt x="5430012" y="2555824"/>
                  </a:lnTo>
                  <a:lnTo>
                    <a:pt x="5363616" y="2532596"/>
                  </a:lnTo>
                  <a:lnTo>
                    <a:pt x="5318277" y="2523007"/>
                  </a:lnTo>
                  <a:lnTo>
                    <a:pt x="5270817" y="2517267"/>
                  </a:lnTo>
                  <a:lnTo>
                    <a:pt x="5221224" y="2515362"/>
                  </a:lnTo>
                  <a:lnTo>
                    <a:pt x="5163985" y="2518003"/>
                  </a:lnTo>
                  <a:lnTo>
                    <a:pt x="5109349" y="2525966"/>
                  </a:lnTo>
                  <a:lnTo>
                    <a:pt x="5057343" y="2539225"/>
                  </a:lnTo>
                  <a:lnTo>
                    <a:pt x="5008003" y="2557780"/>
                  </a:lnTo>
                  <a:lnTo>
                    <a:pt x="4961382" y="2581656"/>
                  </a:lnTo>
                  <a:lnTo>
                    <a:pt x="4917656" y="2610370"/>
                  </a:lnTo>
                  <a:lnTo>
                    <a:pt x="4877879" y="2643517"/>
                  </a:lnTo>
                  <a:lnTo>
                    <a:pt x="4841989" y="2681122"/>
                  </a:lnTo>
                  <a:lnTo>
                    <a:pt x="4809896" y="2723223"/>
                  </a:lnTo>
                  <a:lnTo>
                    <a:pt x="4781550" y="2769870"/>
                  </a:lnTo>
                  <a:lnTo>
                    <a:pt x="4761293" y="2811716"/>
                  </a:lnTo>
                  <a:lnTo>
                    <a:pt x="4744720" y="2855772"/>
                  </a:lnTo>
                  <a:lnTo>
                    <a:pt x="4731829" y="2902077"/>
                  </a:lnTo>
                  <a:lnTo>
                    <a:pt x="4722622" y="2950654"/>
                  </a:lnTo>
                  <a:lnTo>
                    <a:pt x="4717097" y="3001568"/>
                  </a:lnTo>
                  <a:lnTo>
                    <a:pt x="4715256" y="3054858"/>
                  </a:lnTo>
                  <a:lnTo>
                    <a:pt x="4716970" y="3106089"/>
                  </a:lnTo>
                  <a:lnTo>
                    <a:pt x="4722114" y="3155404"/>
                  </a:lnTo>
                  <a:lnTo>
                    <a:pt x="4730686" y="3202775"/>
                  </a:lnTo>
                  <a:lnTo>
                    <a:pt x="4742688" y="3248177"/>
                  </a:lnTo>
                  <a:lnTo>
                    <a:pt x="4758118" y="3291586"/>
                  </a:lnTo>
                  <a:lnTo>
                    <a:pt x="4776978" y="3332988"/>
                  </a:lnTo>
                  <a:lnTo>
                    <a:pt x="4803394" y="3379419"/>
                  </a:lnTo>
                  <a:lnTo>
                    <a:pt x="4834166" y="3421761"/>
                  </a:lnTo>
                  <a:lnTo>
                    <a:pt x="4869256" y="3459937"/>
                  </a:lnTo>
                  <a:lnTo>
                    <a:pt x="4908626" y="3493871"/>
                  </a:lnTo>
                  <a:lnTo>
                    <a:pt x="4952238" y="3523488"/>
                  </a:lnTo>
                  <a:lnTo>
                    <a:pt x="4991036" y="3544760"/>
                  </a:lnTo>
                  <a:lnTo>
                    <a:pt x="5008626" y="3552202"/>
                  </a:lnTo>
                  <a:lnTo>
                    <a:pt x="5032019" y="3562121"/>
                  </a:lnTo>
                  <a:lnTo>
                    <a:pt x="5075199" y="3575583"/>
                  </a:lnTo>
                  <a:lnTo>
                    <a:pt x="5120602" y="3585172"/>
                  </a:lnTo>
                  <a:lnTo>
                    <a:pt x="5168252" y="3590912"/>
                  </a:lnTo>
                  <a:lnTo>
                    <a:pt x="5218176" y="3592830"/>
                  </a:lnTo>
                  <a:lnTo>
                    <a:pt x="5275034" y="3590175"/>
                  </a:lnTo>
                  <a:lnTo>
                    <a:pt x="5329440" y="3582212"/>
                  </a:lnTo>
                  <a:lnTo>
                    <a:pt x="5381333" y="3568954"/>
                  </a:lnTo>
                  <a:lnTo>
                    <a:pt x="5430012" y="3550628"/>
                  </a:lnTo>
                  <a:lnTo>
                    <a:pt x="5430621" y="3550399"/>
                  </a:lnTo>
                  <a:lnTo>
                    <a:pt x="5477256" y="3526536"/>
                  </a:lnTo>
                  <a:lnTo>
                    <a:pt x="5521045" y="3497808"/>
                  </a:lnTo>
                  <a:lnTo>
                    <a:pt x="5560961" y="3464661"/>
                  </a:lnTo>
                  <a:lnTo>
                    <a:pt x="5596966" y="3427057"/>
                  </a:lnTo>
                  <a:lnTo>
                    <a:pt x="5629021" y="3384956"/>
                  </a:lnTo>
                  <a:lnTo>
                    <a:pt x="5657088" y="3338322"/>
                  </a:lnTo>
                  <a:lnTo>
                    <a:pt x="5677344" y="3296412"/>
                  </a:lnTo>
                  <a:lnTo>
                    <a:pt x="5693918" y="3252241"/>
                  </a:lnTo>
                  <a:lnTo>
                    <a:pt x="5706808" y="3205823"/>
                  </a:lnTo>
                  <a:lnTo>
                    <a:pt x="5716016" y="3157182"/>
                  </a:lnTo>
                  <a:lnTo>
                    <a:pt x="5721540" y="3106343"/>
                  </a:lnTo>
                  <a:lnTo>
                    <a:pt x="5723382" y="30533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25028"/>
            </a:p>
          </p:txBody>
        </p:sp>
        <p:sp>
          <p:nvSpPr>
            <p:cNvPr id="10" name="object 10"/>
            <p:cNvSpPr/>
            <p:nvPr/>
          </p:nvSpPr>
          <p:spPr>
            <a:xfrm>
              <a:off x="836561" y="1216151"/>
              <a:ext cx="9055100" cy="5126355"/>
            </a:xfrm>
            <a:custGeom>
              <a:avLst/>
              <a:gdLst/>
              <a:ahLst/>
              <a:cxnLst/>
              <a:rect l="l" t="t" r="r" b="b"/>
              <a:pathLst>
                <a:path w="9055100" h="5126355">
                  <a:moveTo>
                    <a:pt x="0" y="5125974"/>
                  </a:moveTo>
                  <a:lnTo>
                    <a:pt x="0" y="0"/>
                  </a:lnTo>
                  <a:lnTo>
                    <a:pt x="9054846" y="0"/>
                  </a:lnTo>
                  <a:lnTo>
                    <a:pt x="9054846" y="5125974"/>
                  </a:lnTo>
                  <a:lnTo>
                    <a:pt x="0" y="5125974"/>
                  </a:lnTo>
                  <a:close/>
                </a:path>
              </a:pathLst>
            </a:custGeom>
            <a:ln w="6682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25028"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67257" y="1719833"/>
              <a:ext cx="2223516" cy="218617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17492" y="1754749"/>
            <a:ext cx="18514873" cy="103901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r">
              <a:lnSpc>
                <a:spcPts val="3063"/>
              </a:lnSpc>
              <a:tabLst>
                <a:tab pos="1438393" algn="l"/>
              </a:tabLst>
            </a:pPr>
            <a:r>
              <a:rPr sz="3174" b="1" spc="-45" dirty="0">
                <a:solidFill>
                  <a:srgbClr val="004992"/>
                </a:solidFill>
                <a:latin typeface="Trebuchet MS"/>
                <a:cs typeface="Trebuchet MS"/>
              </a:rPr>
              <a:t>HUB</a:t>
            </a:r>
            <a:r>
              <a:rPr sz="3174" b="1" dirty="0">
                <a:solidFill>
                  <a:srgbClr val="004992"/>
                </a:solidFill>
                <a:latin typeface="Trebuchet MS"/>
                <a:cs typeface="Trebuchet MS"/>
              </a:rPr>
              <a:t>	</a:t>
            </a:r>
            <a:r>
              <a:rPr sz="4217" spc="-136" baseline="5376" dirty="0">
                <a:solidFill>
                  <a:srgbClr val="004890"/>
                </a:solidFill>
                <a:latin typeface="Calibri"/>
                <a:cs typeface="Calibri"/>
              </a:rPr>
              <a:t>&amp;</a:t>
            </a:r>
            <a:endParaRPr sz="4217" baseline="5376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6"/>
              </a:spcBef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sz="1451" spc="-18" dirty="0">
                <a:latin typeface="Calibri"/>
                <a:cs typeface="Calibri"/>
              </a:rPr>
              <a:t>Corporativo</a:t>
            </a:r>
            <a:r>
              <a:rPr sz="1451" spc="-36" dirty="0">
                <a:latin typeface="Calibri"/>
                <a:cs typeface="Calibri"/>
              </a:rPr>
              <a:t> </a:t>
            </a:r>
            <a:r>
              <a:rPr sz="1451" dirty="0">
                <a:latin typeface="Calibri"/>
                <a:cs typeface="Calibri"/>
              </a:rPr>
              <a:t>|</a:t>
            </a:r>
            <a:r>
              <a:rPr sz="1451" spc="-18" dirty="0">
                <a:latin typeface="Calibri"/>
                <a:cs typeface="Calibri"/>
              </a:rPr>
              <a:t> Interno</a:t>
            </a:r>
            <a:endParaRPr sz="1451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286962" y="1703962"/>
            <a:ext cx="406298" cy="40906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021752" y="1717029"/>
            <a:ext cx="391392" cy="399513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0" y="0"/>
            <a:ext cx="24384000" cy="13716000"/>
            <a:chOff x="13" y="770515"/>
            <a:chExt cx="10693400" cy="601599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935603" y="970026"/>
              <a:ext cx="197357" cy="18135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902075" y="938022"/>
              <a:ext cx="265430" cy="91440"/>
            </a:xfrm>
            <a:custGeom>
              <a:avLst/>
              <a:gdLst/>
              <a:ahLst/>
              <a:cxnLst/>
              <a:rect l="l" t="t" r="r" b="b"/>
              <a:pathLst>
                <a:path w="265429" h="91440">
                  <a:moveTo>
                    <a:pt x="265176" y="83058"/>
                  </a:moveTo>
                  <a:lnTo>
                    <a:pt x="263652" y="77724"/>
                  </a:lnTo>
                  <a:lnTo>
                    <a:pt x="259842" y="75438"/>
                  </a:lnTo>
                  <a:lnTo>
                    <a:pt x="217170" y="48006"/>
                  </a:lnTo>
                  <a:lnTo>
                    <a:pt x="150876" y="4572"/>
                  </a:lnTo>
                  <a:lnTo>
                    <a:pt x="142041" y="1143"/>
                  </a:lnTo>
                  <a:lnTo>
                    <a:pt x="132207" y="0"/>
                  </a:lnTo>
                  <a:lnTo>
                    <a:pt x="122682" y="1107"/>
                  </a:lnTo>
                  <a:lnTo>
                    <a:pt x="122372" y="1143"/>
                  </a:lnTo>
                  <a:lnTo>
                    <a:pt x="113538" y="4572"/>
                  </a:lnTo>
                  <a:lnTo>
                    <a:pt x="65532" y="36576"/>
                  </a:lnTo>
                  <a:lnTo>
                    <a:pt x="47244" y="48006"/>
                  </a:lnTo>
                  <a:lnTo>
                    <a:pt x="4572" y="75438"/>
                  </a:lnTo>
                  <a:lnTo>
                    <a:pt x="762" y="77724"/>
                  </a:lnTo>
                  <a:lnTo>
                    <a:pt x="0" y="83058"/>
                  </a:lnTo>
                  <a:lnTo>
                    <a:pt x="1524" y="86868"/>
                  </a:lnTo>
                  <a:lnTo>
                    <a:pt x="3810" y="89154"/>
                  </a:lnTo>
                  <a:lnTo>
                    <a:pt x="6096" y="90678"/>
                  </a:lnTo>
                  <a:lnTo>
                    <a:pt x="10668" y="90678"/>
                  </a:lnTo>
                  <a:lnTo>
                    <a:pt x="11430" y="89916"/>
                  </a:lnTo>
                  <a:lnTo>
                    <a:pt x="13716" y="89154"/>
                  </a:lnTo>
                  <a:lnTo>
                    <a:pt x="34290" y="76200"/>
                  </a:lnTo>
                  <a:lnTo>
                    <a:pt x="57912" y="60198"/>
                  </a:lnTo>
                  <a:lnTo>
                    <a:pt x="72390" y="51054"/>
                  </a:lnTo>
                  <a:lnTo>
                    <a:pt x="122682" y="19050"/>
                  </a:lnTo>
                  <a:lnTo>
                    <a:pt x="128016" y="16002"/>
                  </a:lnTo>
                  <a:lnTo>
                    <a:pt x="137160" y="16002"/>
                  </a:lnTo>
                  <a:lnTo>
                    <a:pt x="141732" y="19050"/>
                  </a:lnTo>
                  <a:lnTo>
                    <a:pt x="192024" y="51054"/>
                  </a:lnTo>
                  <a:lnTo>
                    <a:pt x="206502" y="60198"/>
                  </a:lnTo>
                  <a:lnTo>
                    <a:pt x="250698" y="89154"/>
                  </a:lnTo>
                  <a:lnTo>
                    <a:pt x="254508" y="91440"/>
                  </a:lnTo>
                  <a:lnTo>
                    <a:pt x="259842" y="90678"/>
                  </a:lnTo>
                  <a:lnTo>
                    <a:pt x="262128" y="86868"/>
                  </a:lnTo>
                  <a:lnTo>
                    <a:pt x="265176" y="83058"/>
                  </a:lnTo>
                  <a:close/>
                </a:path>
              </a:pathLst>
            </a:custGeom>
            <a:solidFill>
              <a:srgbClr val="6E6E6E"/>
            </a:solidFill>
          </p:spPr>
          <p:txBody>
            <a:bodyPr wrap="square" lIns="0" tIns="0" rIns="0" bIns="0" rtlCol="0"/>
            <a:lstStyle/>
            <a:p>
              <a:endParaRPr sz="25028"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036174" y="1051560"/>
              <a:ext cx="130301" cy="11658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03" y="771906"/>
              <a:ext cx="10691622" cy="601446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03" y="771906"/>
              <a:ext cx="10691622" cy="601446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403" y="771906"/>
              <a:ext cx="3953510" cy="4314825"/>
            </a:xfrm>
            <a:custGeom>
              <a:avLst/>
              <a:gdLst/>
              <a:ahLst/>
              <a:cxnLst/>
              <a:rect l="l" t="t" r="r" b="b"/>
              <a:pathLst>
                <a:path w="3953510" h="4314825">
                  <a:moveTo>
                    <a:pt x="0" y="4314444"/>
                  </a:moveTo>
                  <a:lnTo>
                    <a:pt x="2926847" y="4314444"/>
                  </a:lnTo>
                  <a:lnTo>
                    <a:pt x="2975170" y="4313326"/>
                  </a:lnTo>
                  <a:lnTo>
                    <a:pt x="3022917" y="4310008"/>
                  </a:lnTo>
                  <a:lnTo>
                    <a:pt x="3070039" y="4304537"/>
                  </a:lnTo>
                  <a:lnTo>
                    <a:pt x="3116487" y="4296964"/>
                  </a:lnTo>
                  <a:lnTo>
                    <a:pt x="3162212" y="4287336"/>
                  </a:lnTo>
                  <a:lnTo>
                    <a:pt x="3207164" y="4275703"/>
                  </a:lnTo>
                  <a:lnTo>
                    <a:pt x="3251295" y="4262115"/>
                  </a:lnTo>
                  <a:lnTo>
                    <a:pt x="3294554" y="4246621"/>
                  </a:lnTo>
                  <a:lnTo>
                    <a:pt x="3336893" y="4229269"/>
                  </a:lnTo>
                  <a:lnTo>
                    <a:pt x="3378262" y="4210109"/>
                  </a:lnTo>
                  <a:lnTo>
                    <a:pt x="3418613" y="4189191"/>
                  </a:lnTo>
                  <a:lnTo>
                    <a:pt x="3457895" y="4166562"/>
                  </a:lnTo>
                  <a:lnTo>
                    <a:pt x="3496060" y="4142273"/>
                  </a:lnTo>
                  <a:lnTo>
                    <a:pt x="3533058" y="4116372"/>
                  </a:lnTo>
                  <a:lnTo>
                    <a:pt x="3568840" y="4088909"/>
                  </a:lnTo>
                  <a:lnTo>
                    <a:pt x="3603357" y="4059933"/>
                  </a:lnTo>
                  <a:lnTo>
                    <a:pt x="3636560" y="4029493"/>
                  </a:lnTo>
                  <a:lnTo>
                    <a:pt x="3668398" y="3997638"/>
                  </a:lnTo>
                  <a:lnTo>
                    <a:pt x="3698824" y="3964417"/>
                  </a:lnTo>
                  <a:lnTo>
                    <a:pt x="3727787" y="3929880"/>
                  </a:lnTo>
                  <a:lnTo>
                    <a:pt x="3755239" y="3894076"/>
                  </a:lnTo>
                  <a:lnTo>
                    <a:pt x="3781130" y="3857053"/>
                  </a:lnTo>
                  <a:lnTo>
                    <a:pt x="3805411" y="3818861"/>
                  </a:lnTo>
                  <a:lnTo>
                    <a:pt x="3828032" y="3779549"/>
                  </a:lnTo>
                  <a:lnTo>
                    <a:pt x="3848945" y="3739167"/>
                  </a:lnTo>
                  <a:lnTo>
                    <a:pt x="3868100" y="3697763"/>
                  </a:lnTo>
                  <a:lnTo>
                    <a:pt x="3885448" y="3655386"/>
                  </a:lnTo>
                  <a:lnTo>
                    <a:pt x="3900940" y="3612087"/>
                  </a:lnTo>
                  <a:lnTo>
                    <a:pt x="3914525" y="3567913"/>
                  </a:lnTo>
                  <a:lnTo>
                    <a:pt x="3926156" y="3522914"/>
                  </a:lnTo>
                  <a:lnTo>
                    <a:pt x="3935783" y="3477140"/>
                  </a:lnTo>
                  <a:lnTo>
                    <a:pt x="3943356" y="3430639"/>
                  </a:lnTo>
                  <a:lnTo>
                    <a:pt x="3948826" y="3383460"/>
                  </a:lnTo>
                  <a:lnTo>
                    <a:pt x="3952144" y="3335653"/>
                  </a:lnTo>
                  <a:lnTo>
                    <a:pt x="3953261" y="3287268"/>
                  </a:lnTo>
                  <a:lnTo>
                    <a:pt x="3953261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25028"/>
            </a:p>
          </p:txBody>
        </p:sp>
        <p:sp>
          <p:nvSpPr>
            <p:cNvPr id="12" name="object 12"/>
            <p:cNvSpPr/>
            <p:nvPr/>
          </p:nvSpPr>
          <p:spPr>
            <a:xfrm>
              <a:off x="3754259" y="3707130"/>
              <a:ext cx="364490" cy="363855"/>
            </a:xfrm>
            <a:custGeom>
              <a:avLst/>
              <a:gdLst/>
              <a:ahLst/>
              <a:cxnLst/>
              <a:rect l="l" t="t" r="r" b="b"/>
              <a:pathLst>
                <a:path w="364489" h="363854">
                  <a:moveTo>
                    <a:pt x="0" y="69341"/>
                  </a:moveTo>
                  <a:lnTo>
                    <a:pt x="20478" y="20383"/>
                  </a:lnTo>
                  <a:lnTo>
                    <a:pt x="70104" y="0"/>
                  </a:lnTo>
                  <a:lnTo>
                    <a:pt x="294132" y="0"/>
                  </a:lnTo>
                  <a:lnTo>
                    <a:pt x="321480" y="5476"/>
                  </a:lnTo>
                  <a:lnTo>
                    <a:pt x="343757" y="20383"/>
                  </a:lnTo>
                  <a:lnTo>
                    <a:pt x="358747" y="42433"/>
                  </a:lnTo>
                  <a:lnTo>
                    <a:pt x="364236" y="69341"/>
                  </a:lnTo>
                  <a:lnTo>
                    <a:pt x="364236" y="294131"/>
                  </a:lnTo>
                  <a:lnTo>
                    <a:pt x="358747" y="321040"/>
                  </a:lnTo>
                  <a:lnTo>
                    <a:pt x="343757" y="343090"/>
                  </a:lnTo>
                  <a:lnTo>
                    <a:pt x="321480" y="357997"/>
                  </a:lnTo>
                  <a:lnTo>
                    <a:pt x="294132" y="363473"/>
                  </a:lnTo>
                  <a:lnTo>
                    <a:pt x="70104" y="363473"/>
                  </a:lnTo>
                  <a:lnTo>
                    <a:pt x="20478" y="343090"/>
                  </a:lnTo>
                  <a:lnTo>
                    <a:pt x="0" y="294131"/>
                  </a:lnTo>
                  <a:lnTo>
                    <a:pt x="0" y="69341"/>
                  </a:lnTo>
                  <a:close/>
                </a:path>
              </a:pathLst>
            </a:custGeom>
            <a:ln w="835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25028"/>
            </a:p>
          </p:txBody>
        </p:sp>
      </p:grpSp>
      <p:sp>
        <p:nvSpPr>
          <p:cNvPr id="13" name="object 13" descr="$PPTXTitle"/>
          <p:cNvSpPr txBox="1">
            <a:spLocks noGrp="1"/>
          </p:cNvSpPr>
          <p:nvPr>
            <p:ph type="title"/>
          </p:nvPr>
        </p:nvSpPr>
        <p:spPr>
          <a:xfrm>
            <a:off x="12658457" y="9001201"/>
            <a:ext cx="8526722" cy="2953547"/>
          </a:xfrm>
          <a:prstGeom prst="rect">
            <a:avLst/>
          </a:prstGeom>
        </p:spPr>
        <p:txBody>
          <a:bodyPr vert="horz" wrap="square" lIns="0" tIns="23033" rIns="0" bIns="0" rtlCol="0">
            <a:spAutoFit/>
          </a:bodyPr>
          <a:lstStyle/>
          <a:p>
            <a:pPr marL="23033" marR="9213" indent="38004">
              <a:lnSpc>
                <a:spcPct val="100200"/>
              </a:lnSpc>
              <a:spcBef>
                <a:spcPts val="181"/>
              </a:spcBef>
            </a:pPr>
            <a:r>
              <a:rPr sz="9521" spc="-100" dirty="0">
                <a:solidFill>
                  <a:srgbClr val="FFFFFF"/>
                </a:solidFill>
                <a:latin typeface="Trebuchet MS"/>
                <a:cs typeface="Trebuchet MS"/>
              </a:rPr>
              <a:t>Diferenciais</a:t>
            </a:r>
            <a:r>
              <a:rPr sz="9521" spc="-113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21" spc="-45" dirty="0">
                <a:solidFill>
                  <a:srgbClr val="FFFFFF"/>
                </a:solidFill>
                <a:latin typeface="Trebuchet MS"/>
                <a:cs typeface="Trebuchet MS"/>
              </a:rPr>
              <a:t>do </a:t>
            </a:r>
            <a:r>
              <a:rPr sz="9521" spc="-73" dirty="0">
                <a:solidFill>
                  <a:srgbClr val="FFFFFF"/>
                </a:solidFill>
                <a:latin typeface="Trebuchet MS"/>
                <a:cs typeface="Trebuchet MS"/>
              </a:rPr>
              <a:t>Consórcio</a:t>
            </a:r>
            <a:r>
              <a:rPr sz="9521" spc="-113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21" spc="-136" dirty="0">
                <a:solidFill>
                  <a:srgbClr val="FFFFFF"/>
                </a:solidFill>
                <a:latin typeface="Trebuchet MS"/>
                <a:cs typeface="Trebuchet MS"/>
              </a:rPr>
              <a:t>Itaú_</a:t>
            </a:r>
            <a:endParaRPr sz="9521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827671" y="3801701"/>
            <a:ext cx="15153243" cy="8718931"/>
          </a:xfrm>
          <a:prstGeom prst="rect">
            <a:avLst/>
          </a:prstGeom>
        </p:spPr>
        <p:txBody>
          <a:bodyPr vert="horz" wrap="square" lIns="0" tIns="271786" rIns="0" bIns="0" rtlCol="0">
            <a:spAutoFit/>
          </a:bodyPr>
          <a:lstStyle/>
          <a:p>
            <a:pPr marL="475626" indent="-452591">
              <a:lnSpc>
                <a:spcPct val="100000"/>
              </a:lnSpc>
              <a:spcBef>
                <a:spcPts val="2140"/>
              </a:spcBef>
              <a:buFont typeface="Arial"/>
              <a:buChar char="•"/>
              <a:tabLst>
                <a:tab pos="475626" algn="l"/>
              </a:tabLst>
            </a:pPr>
            <a:r>
              <a:rPr sz="2811" spc="-82" dirty="0">
                <a:solidFill>
                  <a:srgbClr val="101083"/>
                </a:solidFill>
                <a:latin typeface="Calibri"/>
                <a:cs typeface="Calibri"/>
              </a:rPr>
              <a:t>Grande</a:t>
            </a:r>
            <a:r>
              <a:rPr sz="2811" spc="-426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18" dirty="0">
                <a:solidFill>
                  <a:srgbClr val="101083"/>
                </a:solidFill>
                <a:latin typeface="Calibri"/>
                <a:cs typeface="Calibri"/>
              </a:rPr>
              <a:t>número</a:t>
            </a:r>
            <a:r>
              <a:rPr sz="2811" spc="-254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dirty="0">
                <a:solidFill>
                  <a:srgbClr val="101083"/>
                </a:solidFill>
                <a:latin typeface="Calibri"/>
                <a:cs typeface="Calibri"/>
              </a:rPr>
              <a:t>de</a:t>
            </a:r>
            <a:r>
              <a:rPr sz="2811" spc="-236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18" dirty="0" err="1">
                <a:solidFill>
                  <a:srgbClr val="101083"/>
                </a:solidFill>
                <a:latin typeface="Calibri"/>
                <a:cs typeface="Calibri"/>
              </a:rPr>
              <a:t>contemplados</a:t>
            </a:r>
            <a:r>
              <a:rPr lang="pt-BR" sz="2811" spc="-18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18" dirty="0" err="1">
                <a:solidFill>
                  <a:srgbClr val="101083"/>
                </a:solidFill>
                <a:latin typeface="Calibri"/>
                <a:cs typeface="Calibri"/>
              </a:rPr>
              <a:t>por</a:t>
            </a:r>
            <a:r>
              <a:rPr lang="pt-BR" sz="2811" spc="-18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18" dirty="0" err="1">
                <a:solidFill>
                  <a:srgbClr val="101083"/>
                </a:solidFill>
                <a:latin typeface="Calibri"/>
                <a:cs typeface="Calibri"/>
              </a:rPr>
              <a:t>grupo</a:t>
            </a:r>
            <a:r>
              <a:rPr sz="2811" spc="-18" dirty="0">
                <a:solidFill>
                  <a:srgbClr val="101083"/>
                </a:solidFill>
                <a:latin typeface="Calibri"/>
                <a:cs typeface="Calibri"/>
              </a:rPr>
              <a:t>;</a:t>
            </a:r>
            <a:endParaRPr sz="2811" dirty="0">
              <a:latin typeface="Calibri"/>
              <a:cs typeface="Calibri"/>
            </a:endParaRPr>
          </a:p>
          <a:p>
            <a:pPr marL="475626" indent="-452591">
              <a:lnSpc>
                <a:spcPct val="100000"/>
              </a:lnSpc>
              <a:spcBef>
                <a:spcPts val="1968"/>
              </a:spcBef>
              <a:buFont typeface="Arial"/>
              <a:buChar char="•"/>
              <a:tabLst>
                <a:tab pos="475626" algn="l"/>
              </a:tabLst>
            </a:pPr>
            <a:r>
              <a:rPr sz="2811" spc="-54" dirty="0">
                <a:solidFill>
                  <a:srgbClr val="101083"/>
                </a:solidFill>
                <a:latin typeface="Calibri"/>
                <a:cs typeface="Calibri"/>
              </a:rPr>
              <a:t>Até</a:t>
            </a:r>
            <a:r>
              <a:rPr sz="2811" spc="-118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dirty="0">
                <a:solidFill>
                  <a:srgbClr val="101083"/>
                </a:solidFill>
                <a:latin typeface="Calibri"/>
                <a:cs typeface="Calibri"/>
              </a:rPr>
              <a:t>30%</a:t>
            </a:r>
            <a:r>
              <a:rPr lang="pt-BR" sz="2811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dirty="0">
                <a:solidFill>
                  <a:srgbClr val="101083"/>
                </a:solidFill>
                <a:latin typeface="Calibri"/>
                <a:cs typeface="Calibri"/>
              </a:rPr>
              <a:t>de</a:t>
            </a:r>
            <a:r>
              <a:rPr lang="pt-BR" sz="2811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dirty="0">
                <a:solidFill>
                  <a:srgbClr val="101083"/>
                </a:solidFill>
                <a:latin typeface="Calibri"/>
                <a:cs typeface="Calibri"/>
              </a:rPr>
              <a:t>lance</a:t>
            </a:r>
            <a:r>
              <a:rPr lang="pt-BR" sz="2811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dirty="0">
                <a:solidFill>
                  <a:srgbClr val="101083"/>
                </a:solidFill>
                <a:latin typeface="Calibri"/>
                <a:cs typeface="Calibri"/>
              </a:rPr>
              <a:t>da</a:t>
            </a:r>
            <a:r>
              <a:rPr sz="2811" spc="-163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18" dirty="0" err="1">
                <a:solidFill>
                  <a:srgbClr val="101083"/>
                </a:solidFill>
                <a:latin typeface="Calibri"/>
                <a:cs typeface="Calibri"/>
              </a:rPr>
              <a:t>própria</a:t>
            </a:r>
            <a:r>
              <a:rPr lang="pt-BR" sz="2811" spc="-18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18" dirty="0">
                <a:solidFill>
                  <a:srgbClr val="101083"/>
                </a:solidFill>
                <a:latin typeface="Calibri"/>
                <a:cs typeface="Calibri"/>
              </a:rPr>
              <a:t>carta</a:t>
            </a:r>
            <a:r>
              <a:rPr sz="2811" spc="-299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63" dirty="0">
                <a:solidFill>
                  <a:srgbClr val="101083"/>
                </a:solidFill>
                <a:latin typeface="Calibri"/>
                <a:cs typeface="Calibri"/>
              </a:rPr>
              <a:t>(lance</a:t>
            </a:r>
            <a:r>
              <a:rPr sz="2811" spc="-290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63" dirty="0">
                <a:solidFill>
                  <a:srgbClr val="101083"/>
                </a:solidFill>
                <a:latin typeface="Calibri"/>
                <a:cs typeface="Calibri"/>
              </a:rPr>
              <a:t>embutido)</a:t>
            </a:r>
            <a:r>
              <a:rPr sz="2811" spc="-299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18" dirty="0">
                <a:solidFill>
                  <a:srgbClr val="101083"/>
                </a:solidFill>
                <a:latin typeface="Calibri"/>
                <a:cs typeface="Calibri"/>
              </a:rPr>
              <a:t>em</a:t>
            </a:r>
            <a:r>
              <a:rPr sz="2811" spc="-299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18" dirty="0">
                <a:solidFill>
                  <a:srgbClr val="101083"/>
                </a:solidFill>
                <a:latin typeface="Calibri"/>
                <a:cs typeface="Calibri"/>
              </a:rPr>
              <a:t>todos</a:t>
            </a:r>
            <a:r>
              <a:rPr sz="2811" spc="-326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dirty="0">
                <a:solidFill>
                  <a:srgbClr val="101083"/>
                </a:solidFill>
                <a:latin typeface="Calibri"/>
                <a:cs typeface="Calibri"/>
              </a:rPr>
              <a:t>os</a:t>
            </a:r>
            <a:r>
              <a:rPr sz="2811" spc="-326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18" dirty="0">
                <a:solidFill>
                  <a:srgbClr val="101083"/>
                </a:solidFill>
                <a:latin typeface="Calibri"/>
                <a:cs typeface="Calibri"/>
              </a:rPr>
              <a:t>grupos;</a:t>
            </a:r>
            <a:endParaRPr sz="2811" dirty="0">
              <a:latin typeface="Calibri"/>
              <a:cs typeface="Calibri"/>
            </a:endParaRPr>
          </a:p>
          <a:p>
            <a:pPr marL="475626" indent="-452591">
              <a:lnSpc>
                <a:spcPct val="100000"/>
              </a:lnSpc>
              <a:spcBef>
                <a:spcPts val="1968"/>
              </a:spcBef>
              <a:buFont typeface="Arial"/>
              <a:buChar char="•"/>
              <a:tabLst>
                <a:tab pos="475626" algn="l"/>
              </a:tabLst>
            </a:pPr>
            <a:r>
              <a:rPr sz="2811" spc="-18" dirty="0">
                <a:solidFill>
                  <a:srgbClr val="101083"/>
                </a:solidFill>
                <a:latin typeface="Calibri"/>
                <a:cs typeface="Calibri"/>
              </a:rPr>
              <a:t>Faturamento</a:t>
            </a:r>
            <a:r>
              <a:rPr sz="2811" spc="-163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dirty="0">
                <a:solidFill>
                  <a:srgbClr val="101083"/>
                </a:solidFill>
                <a:latin typeface="Calibri"/>
                <a:cs typeface="Calibri"/>
              </a:rPr>
              <a:t>de</a:t>
            </a:r>
            <a:r>
              <a:rPr sz="2811" spc="-199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109" dirty="0" err="1">
                <a:solidFill>
                  <a:srgbClr val="101083"/>
                </a:solidFill>
                <a:latin typeface="Calibri"/>
                <a:cs typeface="Calibri"/>
              </a:rPr>
              <a:t>veículos</a:t>
            </a:r>
            <a:r>
              <a:rPr lang="pt-BR" sz="2811" spc="-109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109" dirty="0">
                <a:solidFill>
                  <a:srgbClr val="101083"/>
                </a:solidFill>
                <a:latin typeface="Calibri"/>
                <a:cs typeface="Calibri"/>
              </a:rPr>
              <a:t>com</a:t>
            </a:r>
            <a:r>
              <a:rPr sz="2811" spc="-227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dirty="0" err="1">
                <a:solidFill>
                  <a:srgbClr val="101083"/>
                </a:solidFill>
                <a:latin typeface="Calibri"/>
                <a:cs typeface="Calibri"/>
              </a:rPr>
              <a:t>até</a:t>
            </a:r>
            <a:r>
              <a:rPr sz="2811" spc="-154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dirty="0">
                <a:solidFill>
                  <a:srgbClr val="101083"/>
                </a:solidFill>
                <a:latin typeface="Calibri"/>
                <a:cs typeface="Calibri"/>
              </a:rPr>
              <a:t>8</a:t>
            </a:r>
            <a:r>
              <a:rPr sz="2811" spc="-154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dirty="0" err="1">
                <a:solidFill>
                  <a:srgbClr val="101083"/>
                </a:solidFill>
                <a:latin typeface="Calibri"/>
                <a:cs typeface="Calibri"/>
              </a:rPr>
              <a:t>anos</a:t>
            </a:r>
            <a:r>
              <a:rPr sz="2811" spc="-18" dirty="0">
                <a:solidFill>
                  <a:srgbClr val="101083"/>
                </a:solidFill>
                <a:latin typeface="Calibri"/>
                <a:cs typeface="Calibri"/>
              </a:rPr>
              <a:t>;</a:t>
            </a:r>
            <a:endParaRPr sz="2811" dirty="0">
              <a:latin typeface="Calibri"/>
              <a:cs typeface="Calibri"/>
            </a:endParaRPr>
          </a:p>
          <a:p>
            <a:pPr marL="475626" indent="-452591">
              <a:lnSpc>
                <a:spcPct val="100000"/>
              </a:lnSpc>
              <a:spcBef>
                <a:spcPts val="1968"/>
              </a:spcBef>
              <a:buFont typeface="Arial"/>
              <a:buChar char="•"/>
              <a:tabLst>
                <a:tab pos="475626" algn="l"/>
              </a:tabLst>
            </a:pPr>
            <a:r>
              <a:rPr sz="2811" dirty="0">
                <a:solidFill>
                  <a:srgbClr val="101083"/>
                </a:solidFill>
                <a:latin typeface="Calibri"/>
                <a:cs typeface="Calibri"/>
              </a:rPr>
              <a:t>Extensa</a:t>
            </a:r>
            <a:r>
              <a:rPr sz="2811" spc="-308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63" dirty="0">
                <a:solidFill>
                  <a:srgbClr val="101083"/>
                </a:solidFill>
                <a:latin typeface="Calibri"/>
                <a:cs typeface="Calibri"/>
              </a:rPr>
              <a:t>prateleira</a:t>
            </a:r>
            <a:r>
              <a:rPr sz="2811" spc="-290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dirty="0">
                <a:solidFill>
                  <a:srgbClr val="101083"/>
                </a:solidFill>
                <a:latin typeface="Calibri"/>
                <a:cs typeface="Calibri"/>
              </a:rPr>
              <a:t>de</a:t>
            </a:r>
            <a:r>
              <a:rPr sz="2811" spc="-290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18" dirty="0">
                <a:solidFill>
                  <a:srgbClr val="101083"/>
                </a:solidFill>
                <a:latin typeface="Calibri"/>
                <a:cs typeface="Calibri"/>
              </a:rPr>
              <a:t>produtos</a:t>
            </a:r>
            <a:r>
              <a:rPr sz="2811" spc="-308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dirty="0">
                <a:solidFill>
                  <a:srgbClr val="101083"/>
                </a:solidFill>
                <a:latin typeface="Calibri"/>
                <a:cs typeface="Calibri"/>
              </a:rPr>
              <a:t>garantem</a:t>
            </a:r>
            <a:r>
              <a:rPr sz="2811" spc="-281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18" dirty="0">
                <a:solidFill>
                  <a:srgbClr val="101083"/>
                </a:solidFill>
                <a:latin typeface="Calibri"/>
                <a:cs typeface="Calibri"/>
              </a:rPr>
              <a:t>opções</a:t>
            </a:r>
            <a:r>
              <a:rPr sz="2811" spc="-308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dirty="0">
                <a:solidFill>
                  <a:srgbClr val="101083"/>
                </a:solidFill>
                <a:latin typeface="Calibri"/>
                <a:cs typeface="Calibri"/>
              </a:rPr>
              <a:t>de</a:t>
            </a:r>
            <a:r>
              <a:rPr sz="2811" spc="-290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18" dirty="0" err="1">
                <a:solidFill>
                  <a:srgbClr val="101083"/>
                </a:solidFill>
                <a:latin typeface="Calibri"/>
                <a:cs typeface="Calibri"/>
              </a:rPr>
              <a:t>planos</a:t>
            </a:r>
            <a:r>
              <a:rPr lang="pt-BR" sz="2811" spc="-18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18" dirty="0">
                <a:solidFill>
                  <a:srgbClr val="101083"/>
                </a:solidFill>
                <a:latin typeface="Calibri"/>
                <a:cs typeface="Calibri"/>
              </a:rPr>
              <a:t>e</a:t>
            </a:r>
            <a:r>
              <a:rPr lang="pt-BR" sz="2811" spc="-18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18" dirty="0" err="1">
                <a:solidFill>
                  <a:srgbClr val="101083"/>
                </a:solidFill>
                <a:latin typeface="Calibri"/>
                <a:cs typeface="Calibri"/>
              </a:rPr>
              <a:t>prazos</a:t>
            </a:r>
            <a:r>
              <a:rPr sz="2811" spc="-18" dirty="0">
                <a:solidFill>
                  <a:srgbClr val="101083"/>
                </a:solidFill>
                <a:latin typeface="Calibri"/>
                <a:cs typeface="Calibri"/>
              </a:rPr>
              <a:t>;</a:t>
            </a:r>
            <a:endParaRPr sz="2811" dirty="0">
              <a:latin typeface="Calibri"/>
              <a:cs typeface="Calibri"/>
            </a:endParaRPr>
          </a:p>
          <a:p>
            <a:pPr marL="475626" indent="-452591">
              <a:lnSpc>
                <a:spcPct val="100000"/>
              </a:lnSpc>
              <a:spcBef>
                <a:spcPts val="1977"/>
              </a:spcBef>
              <a:buFont typeface="Arial"/>
              <a:buChar char="•"/>
              <a:tabLst>
                <a:tab pos="475626" algn="l"/>
              </a:tabLst>
            </a:pPr>
            <a:r>
              <a:rPr sz="2811" spc="-91" dirty="0" err="1">
                <a:solidFill>
                  <a:srgbClr val="101083"/>
                </a:solidFill>
                <a:latin typeface="Calibri"/>
                <a:cs typeface="Calibri"/>
              </a:rPr>
              <a:t>Disponibilidade</a:t>
            </a:r>
            <a:r>
              <a:rPr sz="2811" spc="281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dirty="0">
                <a:solidFill>
                  <a:srgbClr val="101083"/>
                </a:solidFill>
                <a:latin typeface="Calibri"/>
                <a:cs typeface="Calibri"/>
              </a:rPr>
              <a:t>de</a:t>
            </a:r>
            <a:r>
              <a:rPr lang="pt-BR" sz="2811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dirty="0" err="1">
                <a:solidFill>
                  <a:srgbClr val="101083"/>
                </a:solidFill>
                <a:latin typeface="Calibri"/>
                <a:cs typeface="Calibri"/>
              </a:rPr>
              <a:t>vagas</a:t>
            </a:r>
            <a:r>
              <a:rPr lang="pt-BR" sz="2811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dirty="0">
                <a:solidFill>
                  <a:srgbClr val="101083"/>
                </a:solidFill>
                <a:latin typeface="Calibri"/>
                <a:cs typeface="Calibri"/>
              </a:rPr>
              <a:t>-</a:t>
            </a:r>
            <a:r>
              <a:rPr lang="pt-BR" sz="2811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18" dirty="0" err="1">
                <a:solidFill>
                  <a:srgbClr val="101083"/>
                </a:solidFill>
                <a:latin typeface="Calibri"/>
                <a:cs typeface="Calibri"/>
              </a:rPr>
              <a:t>grupos</a:t>
            </a:r>
            <a:r>
              <a:rPr lang="pt-BR" sz="2811" spc="-18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18" dirty="0" err="1">
                <a:solidFill>
                  <a:srgbClr val="101083"/>
                </a:solidFill>
                <a:latin typeface="Calibri"/>
                <a:cs typeface="Calibri"/>
              </a:rPr>
              <a:t>em</a:t>
            </a:r>
            <a:r>
              <a:rPr lang="pt-BR" sz="2811" spc="-18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18" dirty="0" err="1">
                <a:solidFill>
                  <a:srgbClr val="101083"/>
                </a:solidFill>
                <a:latin typeface="Calibri"/>
                <a:cs typeface="Calibri"/>
              </a:rPr>
              <a:t>andamento</a:t>
            </a:r>
            <a:r>
              <a:rPr sz="2811" spc="-18" dirty="0">
                <a:solidFill>
                  <a:srgbClr val="101083"/>
                </a:solidFill>
                <a:latin typeface="Calibri"/>
                <a:cs typeface="Calibri"/>
              </a:rPr>
              <a:t>;</a:t>
            </a:r>
            <a:endParaRPr sz="2811" dirty="0">
              <a:latin typeface="Calibri"/>
              <a:cs typeface="Calibri"/>
            </a:endParaRPr>
          </a:p>
          <a:p>
            <a:pPr marL="475626" indent="-452591">
              <a:lnSpc>
                <a:spcPct val="100000"/>
              </a:lnSpc>
              <a:spcBef>
                <a:spcPts val="1968"/>
              </a:spcBef>
              <a:buFont typeface="Arial"/>
              <a:buChar char="•"/>
              <a:tabLst>
                <a:tab pos="475626" algn="l"/>
              </a:tabLst>
            </a:pPr>
            <a:r>
              <a:rPr sz="2811" dirty="0" err="1">
                <a:solidFill>
                  <a:srgbClr val="101083"/>
                </a:solidFill>
                <a:latin typeface="Calibri"/>
                <a:cs typeface="Calibri"/>
              </a:rPr>
              <a:t>Agilidade</a:t>
            </a:r>
            <a:r>
              <a:rPr lang="pt-BR" sz="2811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dirty="0">
                <a:solidFill>
                  <a:srgbClr val="101083"/>
                </a:solidFill>
                <a:latin typeface="Calibri"/>
                <a:cs typeface="Calibri"/>
              </a:rPr>
              <a:t>para</a:t>
            </a:r>
            <a:r>
              <a:rPr lang="pt-BR" sz="2811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dirty="0" err="1">
                <a:solidFill>
                  <a:srgbClr val="101083"/>
                </a:solidFill>
                <a:latin typeface="Calibri"/>
                <a:cs typeface="Calibri"/>
              </a:rPr>
              <a:t>formar</a:t>
            </a:r>
            <a:r>
              <a:rPr lang="pt-BR" sz="2811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dirty="0" err="1">
                <a:solidFill>
                  <a:srgbClr val="101083"/>
                </a:solidFill>
                <a:latin typeface="Calibri"/>
                <a:cs typeface="Calibri"/>
              </a:rPr>
              <a:t>grupos</a:t>
            </a:r>
            <a:r>
              <a:rPr sz="2811" spc="-218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dirty="0">
                <a:solidFill>
                  <a:srgbClr val="101083"/>
                </a:solidFill>
                <a:latin typeface="Calibri"/>
                <a:cs typeface="Calibri"/>
              </a:rPr>
              <a:t>devido</a:t>
            </a:r>
            <a:r>
              <a:rPr sz="2811" spc="-207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91" dirty="0">
                <a:solidFill>
                  <a:srgbClr val="101083"/>
                </a:solidFill>
                <a:latin typeface="Calibri"/>
                <a:cs typeface="Calibri"/>
              </a:rPr>
              <a:t>à</a:t>
            </a:r>
            <a:r>
              <a:rPr sz="2811" spc="-163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dirty="0">
                <a:solidFill>
                  <a:srgbClr val="101083"/>
                </a:solidFill>
                <a:latin typeface="Calibri"/>
                <a:cs typeface="Calibri"/>
              </a:rPr>
              <a:t>força</a:t>
            </a:r>
            <a:r>
              <a:rPr sz="2811" spc="-199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dirty="0">
                <a:solidFill>
                  <a:srgbClr val="101083"/>
                </a:solidFill>
                <a:latin typeface="Calibri"/>
                <a:cs typeface="Calibri"/>
              </a:rPr>
              <a:t>das</a:t>
            </a:r>
            <a:r>
              <a:rPr sz="2811" spc="-181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dirty="0">
                <a:solidFill>
                  <a:srgbClr val="101083"/>
                </a:solidFill>
                <a:latin typeface="Calibri"/>
                <a:cs typeface="Calibri"/>
              </a:rPr>
              <a:t>agências</a:t>
            </a:r>
            <a:r>
              <a:rPr sz="2811" spc="-190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18" dirty="0">
                <a:solidFill>
                  <a:srgbClr val="101083"/>
                </a:solidFill>
                <a:latin typeface="Calibri"/>
                <a:cs typeface="Calibri"/>
              </a:rPr>
              <a:t>bancárias;</a:t>
            </a:r>
            <a:endParaRPr sz="2811" dirty="0">
              <a:latin typeface="Calibri"/>
              <a:cs typeface="Calibri"/>
            </a:endParaRPr>
          </a:p>
          <a:p>
            <a:pPr marL="475626" indent="-452591">
              <a:lnSpc>
                <a:spcPct val="100000"/>
              </a:lnSpc>
              <a:spcBef>
                <a:spcPts val="1968"/>
              </a:spcBef>
              <a:buFont typeface="Arial"/>
              <a:buChar char="•"/>
              <a:tabLst>
                <a:tab pos="475626" algn="l"/>
              </a:tabLst>
            </a:pPr>
            <a:r>
              <a:rPr sz="2811" spc="-18" dirty="0">
                <a:solidFill>
                  <a:srgbClr val="101083"/>
                </a:solidFill>
                <a:latin typeface="Calibri"/>
                <a:cs typeface="Calibri"/>
              </a:rPr>
              <a:t>Com</a:t>
            </a:r>
            <a:r>
              <a:rPr lang="pt-BR" sz="2811" spc="-18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18" dirty="0">
                <a:solidFill>
                  <a:srgbClr val="101083"/>
                </a:solidFill>
                <a:latin typeface="Calibri"/>
                <a:cs typeface="Calibri"/>
              </a:rPr>
              <a:t>o</a:t>
            </a:r>
            <a:r>
              <a:rPr lang="pt-BR" sz="2811" spc="-18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18" dirty="0" err="1">
                <a:solidFill>
                  <a:srgbClr val="101083"/>
                </a:solidFill>
                <a:latin typeface="Calibri"/>
                <a:cs typeface="Calibri"/>
              </a:rPr>
              <a:t>filtro</a:t>
            </a:r>
            <a:r>
              <a:rPr lang="pt-BR" sz="2811" spc="-18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18" dirty="0">
                <a:solidFill>
                  <a:srgbClr val="101083"/>
                </a:solidFill>
                <a:latin typeface="Calibri"/>
                <a:cs typeface="Calibri"/>
              </a:rPr>
              <a:t>de</a:t>
            </a:r>
            <a:r>
              <a:rPr lang="pt-BR" sz="2811" spc="-18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18" dirty="0" err="1">
                <a:solidFill>
                  <a:srgbClr val="101083"/>
                </a:solidFill>
                <a:latin typeface="Calibri"/>
                <a:cs typeface="Calibri"/>
              </a:rPr>
              <a:t>crédito</a:t>
            </a:r>
            <a:r>
              <a:rPr lang="pt-BR" sz="2811" spc="-18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18" dirty="0">
                <a:solidFill>
                  <a:srgbClr val="101083"/>
                </a:solidFill>
                <a:latin typeface="Calibri"/>
                <a:cs typeface="Calibri"/>
              </a:rPr>
              <a:t>Itaú,</a:t>
            </a:r>
            <a:r>
              <a:rPr lang="pt-BR" sz="2811" spc="-18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18" dirty="0" err="1">
                <a:solidFill>
                  <a:srgbClr val="101083"/>
                </a:solidFill>
                <a:latin typeface="Calibri"/>
                <a:cs typeface="Calibri"/>
              </a:rPr>
              <a:t>os</a:t>
            </a:r>
            <a:r>
              <a:rPr lang="pt-BR" sz="2811" spc="-18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18" dirty="0" err="1">
                <a:solidFill>
                  <a:srgbClr val="101083"/>
                </a:solidFill>
                <a:latin typeface="Calibri"/>
                <a:cs typeface="Calibri"/>
              </a:rPr>
              <a:t>grupos</a:t>
            </a:r>
            <a:r>
              <a:rPr lang="pt-BR" sz="2811" spc="-18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18" dirty="0" err="1">
                <a:solidFill>
                  <a:srgbClr val="101083"/>
                </a:solidFill>
                <a:latin typeface="Calibri"/>
                <a:cs typeface="Calibri"/>
              </a:rPr>
              <a:t>são</a:t>
            </a:r>
            <a:r>
              <a:rPr lang="pt-BR" sz="2811" spc="-18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18" dirty="0" err="1">
                <a:solidFill>
                  <a:srgbClr val="101083"/>
                </a:solidFill>
                <a:latin typeface="Calibri"/>
                <a:cs typeface="Calibri"/>
              </a:rPr>
              <a:t>mais</a:t>
            </a:r>
            <a:r>
              <a:rPr lang="pt-BR" sz="2811" spc="-18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18" dirty="0" err="1">
                <a:solidFill>
                  <a:srgbClr val="101083"/>
                </a:solidFill>
                <a:latin typeface="Calibri"/>
                <a:cs typeface="Calibri"/>
              </a:rPr>
              <a:t>saudáveis</a:t>
            </a:r>
            <a:r>
              <a:rPr lang="pt-BR" sz="2811" spc="-18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18" dirty="0">
                <a:solidFill>
                  <a:srgbClr val="101083"/>
                </a:solidFill>
                <a:latin typeface="Calibri"/>
                <a:cs typeface="Calibri"/>
              </a:rPr>
              <a:t>(menor </a:t>
            </a:r>
            <a:r>
              <a:rPr sz="2811" spc="-18" dirty="0" err="1">
                <a:solidFill>
                  <a:srgbClr val="101083"/>
                </a:solidFill>
                <a:latin typeface="Calibri"/>
                <a:cs typeface="Calibri"/>
              </a:rPr>
              <a:t>índice</a:t>
            </a:r>
            <a:r>
              <a:rPr sz="2811" spc="-18" dirty="0">
                <a:solidFill>
                  <a:srgbClr val="101083"/>
                </a:solidFill>
                <a:latin typeface="Calibri"/>
                <a:cs typeface="Calibri"/>
              </a:rPr>
              <a:t> de</a:t>
            </a:r>
            <a:r>
              <a:rPr lang="pt-BR" sz="2811" spc="-18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18" dirty="0" err="1">
                <a:solidFill>
                  <a:srgbClr val="101083"/>
                </a:solidFill>
                <a:latin typeface="Calibri"/>
                <a:cs typeface="Calibri"/>
              </a:rPr>
              <a:t>inadimplência</a:t>
            </a:r>
            <a:r>
              <a:rPr sz="2811" spc="-9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dirty="0">
                <a:solidFill>
                  <a:srgbClr val="101083"/>
                </a:solidFill>
                <a:latin typeface="Calibri"/>
                <a:cs typeface="Calibri"/>
              </a:rPr>
              <a:t>ou</a:t>
            </a:r>
            <a:r>
              <a:rPr sz="2811" spc="-54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18" dirty="0">
                <a:solidFill>
                  <a:srgbClr val="101083"/>
                </a:solidFill>
                <a:latin typeface="Calibri"/>
                <a:cs typeface="Calibri"/>
              </a:rPr>
              <a:t>cancelamento);</a:t>
            </a:r>
            <a:endParaRPr sz="2811" dirty="0">
              <a:latin typeface="Calibri"/>
              <a:cs typeface="Calibri"/>
            </a:endParaRPr>
          </a:p>
          <a:p>
            <a:pPr marL="475626" indent="-452591">
              <a:lnSpc>
                <a:spcPct val="100000"/>
              </a:lnSpc>
              <a:spcBef>
                <a:spcPts val="1968"/>
              </a:spcBef>
              <a:buFont typeface="Arial"/>
              <a:buChar char="•"/>
              <a:tabLst>
                <a:tab pos="475626" algn="l"/>
              </a:tabLst>
            </a:pPr>
            <a:r>
              <a:rPr sz="2811" dirty="0">
                <a:solidFill>
                  <a:srgbClr val="101083"/>
                </a:solidFill>
                <a:latin typeface="Calibri"/>
                <a:cs typeface="Calibri"/>
              </a:rPr>
              <a:t>No</a:t>
            </a:r>
            <a:r>
              <a:rPr sz="2811" spc="9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dirty="0">
                <a:solidFill>
                  <a:srgbClr val="101083"/>
                </a:solidFill>
                <a:latin typeface="Calibri"/>
                <a:cs typeface="Calibri"/>
              </a:rPr>
              <a:t>Canal</a:t>
            </a:r>
            <a:r>
              <a:rPr sz="2811" spc="73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dirty="0">
                <a:solidFill>
                  <a:srgbClr val="101083"/>
                </a:solidFill>
                <a:latin typeface="Calibri"/>
                <a:cs typeface="Calibri"/>
              </a:rPr>
              <a:t>Externo,+56%</a:t>
            </a:r>
            <a:r>
              <a:rPr sz="2811" spc="508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dirty="0">
                <a:solidFill>
                  <a:srgbClr val="101083"/>
                </a:solidFill>
                <a:latin typeface="Calibri"/>
                <a:cs typeface="Calibri"/>
              </a:rPr>
              <a:t>das</a:t>
            </a:r>
            <a:r>
              <a:rPr lang="pt-BR" sz="2811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dirty="0" err="1">
                <a:solidFill>
                  <a:srgbClr val="101083"/>
                </a:solidFill>
                <a:latin typeface="Calibri"/>
                <a:cs typeface="Calibri"/>
              </a:rPr>
              <a:t>cotas</a:t>
            </a:r>
            <a:r>
              <a:rPr lang="pt-BR" sz="2811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dirty="0" err="1">
                <a:solidFill>
                  <a:srgbClr val="101083"/>
                </a:solidFill>
                <a:latin typeface="Calibri"/>
                <a:cs typeface="Calibri"/>
              </a:rPr>
              <a:t>são</a:t>
            </a:r>
            <a:r>
              <a:rPr lang="pt-BR" sz="2811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dirty="0" err="1">
                <a:solidFill>
                  <a:srgbClr val="101083"/>
                </a:solidFill>
                <a:latin typeface="Calibri"/>
                <a:cs typeface="Calibri"/>
              </a:rPr>
              <a:t>contempladas</a:t>
            </a:r>
            <a:r>
              <a:rPr lang="pt-BR" sz="2811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dirty="0">
                <a:solidFill>
                  <a:srgbClr val="101083"/>
                </a:solidFill>
                <a:latin typeface="Calibri"/>
                <a:cs typeface="Calibri"/>
              </a:rPr>
              <a:t>e</a:t>
            </a:r>
            <a:r>
              <a:rPr sz="2811" spc="-263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145" dirty="0">
                <a:solidFill>
                  <a:srgbClr val="101083"/>
                </a:solidFill>
                <a:latin typeface="Calibri"/>
                <a:cs typeface="Calibri"/>
              </a:rPr>
              <a:t>31%</a:t>
            </a:r>
            <a:r>
              <a:rPr sz="2811" spc="-272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dirty="0" err="1">
                <a:solidFill>
                  <a:srgbClr val="101083"/>
                </a:solidFill>
                <a:latin typeface="Calibri"/>
                <a:cs typeface="Calibri"/>
              </a:rPr>
              <a:t>são</a:t>
            </a:r>
            <a:r>
              <a:rPr lang="pt-BR" sz="2811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dirty="0" err="1">
                <a:solidFill>
                  <a:srgbClr val="101083"/>
                </a:solidFill>
                <a:latin typeface="Calibri"/>
                <a:cs typeface="Calibri"/>
              </a:rPr>
              <a:t>faturadas</a:t>
            </a:r>
            <a:r>
              <a:rPr lang="pt-BR" sz="2811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dirty="0" err="1">
                <a:solidFill>
                  <a:srgbClr val="101083"/>
                </a:solidFill>
                <a:latin typeface="Calibri"/>
                <a:cs typeface="Calibri"/>
              </a:rPr>
              <a:t>atéo</a:t>
            </a:r>
            <a:r>
              <a:rPr sz="2811" spc="-272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91" dirty="0">
                <a:solidFill>
                  <a:srgbClr val="101083"/>
                </a:solidFill>
                <a:latin typeface="Calibri"/>
                <a:cs typeface="Calibri"/>
              </a:rPr>
              <a:t>4º.</a:t>
            </a:r>
            <a:r>
              <a:rPr sz="2811" spc="-281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45" dirty="0">
                <a:solidFill>
                  <a:srgbClr val="101083"/>
                </a:solidFill>
                <a:latin typeface="Calibri"/>
                <a:cs typeface="Calibri"/>
              </a:rPr>
              <a:t>mês</a:t>
            </a:r>
            <a:endParaRPr sz="2811" dirty="0">
              <a:latin typeface="Calibri"/>
              <a:cs typeface="Calibri"/>
            </a:endParaRPr>
          </a:p>
          <a:p>
            <a:pPr marL="475626" indent="-452591">
              <a:lnSpc>
                <a:spcPct val="100000"/>
              </a:lnSpc>
              <a:spcBef>
                <a:spcPts val="1968"/>
              </a:spcBef>
              <a:buFont typeface="Arial"/>
              <a:buChar char="•"/>
              <a:tabLst>
                <a:tab pos="475626" algn="l"/>
              </a:tabLst>
            </a:pPr>
            <a:r>
              <a:rPr sz="2811" spc="-54" dirty="0" err="1">
                <a:solidFill>
                  <a:srgbClr val="101083"/>
                </a:solidFill>
                <a:latin typeface="Calibri"/>
                <a:cs typeface="Calibri"/>
              </a:rPr>
              <a:t>Liberação</a:t>
            </a:r>
            <a:r>
              <a:rPr lang="pt-BR" sz="2811" spc="-54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54" dirty="0">
                <a:solidFill>
                  <a:srgbClr val="101083"/>
                </a:solidFill>
                <a:latin typeface="Calibri"/>
                <a:cs typeface="Calibri"/>
              </a:rPr>
              <a:t>de</a:t>
            </a:r>
            <a:r>
              <a:rPr sz="2811" spc="-181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82" dirty="0">
                <a:solidFill>
                  <a:srgbClr val="101083"/>
                </a:solidFill>
                <a:latin typeface="Calibri"/>
                <a:cs typeface="Calibri"/>
              </a:rPr>
              <a:t>100%</a:t>
            </a:r>
            <a:r>
              <a:rPr sz="2811" spc="-207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18" dirty="0">
                <a:solidFill>
                  <a:srgbClr val="101083"/>
                </a:solidFill>
                <a:latin typeface="Calibri"/>
                <a:cs typeface="Calibri"/>
              </a:rPr>
              <a:t>do</a:t>
            </a:r>
            <a:r>
              <a:rPr sz="2811" spc="-236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63" dirty="0">
                <a:solidFill>
                  <a:srgbClr val="101083"/>
                </a:solidFill>
                <a:latin typeface="Calibri"/>
                <a:cs typeface="Calibri"/>
              </a:rPr>
              <a:t>crédito</a:t>
            </a:r>
            <a:r>
              <a:rPr sz="2811" spc="45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54" dirty="0">
                <a:solidFill>
                  <a:srgbClr val="101083"/>
                </a:solidFill>
                <a:latin typeface="Calibri"/>
                <a:cs typeface="Calibri"/>
              </a:rPr>
              <a:t>em</a:t>
            </a:r>
            <a:r>
              <a:rPr sz="2811" spc="-227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45" dirty="0">
                <a:solidFill>
                  <a:srgbClr val="101083"/>
                </a:solidFill>
                <a:latin typeface="Calibri"/>
                <a:cs typeface="Calibri"/>
              </a:rPr>
              <a:t>conta</a:t>
            </a:r>
            <a:r>
              <a:rPr sz="2811" spc="-73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dirty="0" err="1">
                <a:solidFill>
                  <a:srgbClr val="101083"/>
                </a:solidFill>
                <a:latin typeface="Calibri"/>
                <a:cs typeface="Calibri"/>
              </a:rPr>
              <a:t>na</a:t>
            </a:r>
            <a:r>
              <a:rPr sz="2811" spc="-118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dirty="0" err="1">
                <a:solidFill>
                  <a:srgbClr val="101083"/>
                </a:solidFill>
                <a:latin typeface="Calibri"/>
                <a:cs typeface="Calibri"/>
              </a:rPr>
              <a:t>opção</a:t>
            </a:r>
            <a:r>
              <a:rPr lang="pt-BR" sz="2811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dirty="0">
                <a:solidFill>
                  <a:srgbClr val="101083"/>
                </a:solidFill>
                <a:latin typeface="Calibri"/>
                <a:cs typeface="Calibri"/>
              </a:rPr>
              <a:t>de</a:t>
            </a:r>
            <a:r>
              <a:rPr sz="2811" spc="-308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dirty="0">
                <a:solidFill>
                  <a:srgbClr val="101083"/>
                </a:solidFill>
                <a:latin typeface="Calibri"/>
                <a:cs typeface="Calibri"/>
              </a:rPr>
              <a:t>reforma</a:t>
            </a:r>
            <a:r>
              <a:rPr sz="2811" spc="-172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dirty="0">
                <a:solidFill>
                  <a:srgbClr val="101083"/>
                </a:solidFill>
                <a:latin typeface="Calibri"/>
                <a:cs typeface="Calibri"/>
              </a:rPr>
              <a:t>e</a:t>
            </a:r>
            <a:r>
              <a:rPr sz="2811" spc="-63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18" dirty="0">
                <a:solidFill>
                  <a:srgbClr val="101083"/>
                </a:solidFill>
                <a:latin typeface="Calibri"/>
                <a:cs typeface="Calibri"/>
              </a:rPr>
              <a:t>construção;</a:t>
            </a:r>
            <a:endParaRPr sz="2811" dirty="0">
              <a:latin typeface="Calibri"/>
              <a:cs typeface="Calibri"/>
            </a:endParaRPr>
          </a:p>
          <a:p>
            <a:pPr marL="475626" indent="-452591">
              <a:lnSpc>
                <a:spcPct val="100000"/>
              </a:lnSpc>
              <a:spcBef>
                <a:spcPts val="1959"/>
              </a:spcBef>
              <a:buFont typeface="Arial"/>
              <a:buChar char="•"/>
              <a:tabLst>
                <a:tab pos="475626" algn="l"/>
              </a:tabLst>
            </a:pPr>
            <a:r>
              <a:rPr sz="2811" spc="-36" dirty="0">
                <a:solidFill>
                  <a:srgbClr val="101083"/>
                </a:solidFill>
                <a:latin typeface="Calibri"/>
                <a:cs typeface="Calibri"/>
              </a:rPr>
              <a:t>Não</a:t>
            </a:r>
            <a:r>
              <a:rPr sz="2811" spc="-363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63" dirty="0">
                <a:solidFill>
                  <a:srgbClr val="101083"/>
                </a:solidFill>
                <a:latin typeface="Calibri"/>
                <a:cs typeface="Calibri"/>
              </a:rPr>
              <a:t>possui</a:t>
            </a:r>
            <a:r>
              <a:rPr sz="2811" spc="-363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dirty="0">
                <a:solidFill>
                  <a:srgbClr val="101083"/>
                </a:solidFill>
                <a:latin typeface="Calibri"/>
                <a:cs typeface="Calibri"/>
              </a:rPr>
              <a:t>taxa</a:t>
            </a:r>
            <a:r>
              <a:rPr sz="2811" spc="-363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18" dirty="0">
                <a:solidFill>
                  <a:srgbClr val="101083"/>
                </a:solidFill>
                <a:latin typeface="Calibri"/>
                <a:cs typeface="Calibri"/>
              </a:rPr>
              <a:t>de</a:t>
            </a:r>
            <a:r>
              <a:rPr sz="2811" spc="-363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18" dirty="0">
                <a:solidFill>
                  <a:srgbClr val="101083"/>
                </a:solidFill>
                <a:latin typeface="Calibri"/>
                <a:cs typeface="Calibri"/>
              </a:rPr>
              <a:t>adesão,</a:t>
            </a:r>
            <a:r>
              <a:rPr sz="2811" spc="-326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82" dirty="0">
                <a:solidFill>
                  <a:srgbClr val="101083"/>
                </a:solidFill>
                <a:latin typeface="Calibri"/>
                <a:cs typeface="Calibri"/>
              </a:rPr>
              <a:t>Possibilidade</a:t>
            </a:r>
            <a:r>
              <a:rPr sz="2811" spc="-390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18" dirty="0">
                <a:solidFill>
                  <a:srgbClr val="101083"/>
                </a:solidFill>
                <a:latin typeface="Calibri"/>
                <a:cs typeface="Calibri"/>
              </a:rPr>
              <a:t>de</a:t>
            </a:r>
            <a:r>
              <a:rPr sz="2811" spc="-363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dirty="0">
                <a:solidFill>
                  <a:srgbClr val="101083"/>
                </a:solidFill>
                <a:latin typeface="Calibri"/>
                <a:cs typeface="Calibri"/>
              </a:rPr>
              <a:t>Junção</a:t>
            </a:r>
            <a:r>
              <a:rPr sz="2811" spc="-363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18" dirty="0">
                <a:solidFill>
                  <a:srgbClr val="101083"/>
                </a:solidFill>
                <a:latin typeface="Calibri"/>
                <a:cs typeface="Calibri"/>
              </a:rPr>
              <a:t>de</a:t>
            </a:r>
            <a:r>
              <a:rPr sz="2811" spc="-363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18" dirty="0">
                <a:solidFill>
                  <a:srgbClr val="101083"/>
                </a:solidFill>
                <a:latin typeface="Calibri"/>
                <a:cs typeface="Calibri"/>
              </a:rPr>
              <a:t>cotas;</a:t>
            </a:r>
            <a:endParaRPr sz="2811" dirty="0">
              <a:latin typeface="Calibri"/>
              <a:cs typeface="Calibri"/>
            </a:endParaRPr>
          </a:p>
          <a:p>
            <a:pPr marL="475626" indent="-452591">
              <a:lnSpc>
                <a:spcPct val="100000"/>
              </a:lnSpc>
              <a:spcBef>
                <a:spcPts val="1977"/>
              </a:spcBef>
              <a:buFont typeface="Arial"/>
              <a:buChar char="•"/>
              <a:tabLst>
                <a:tab pos="475626" algn="l"/>
              </a:tabLst>
            </a:pPr>
            <a:r>
              <a:rPr sz="2811" dirty="0">
                <a:solidFill>
                  <a:srgbClr val="101083"/>
                </a:solidFill>
                <a:latin typeface="Calibri"/>
                <a:cs typeface="Calibri"/>
              </a:rPr>
              <a:t>4</a:t>
            </a:r>
            <a:r>
              <a:rPr sz="2811" spc="-381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45" dirty="0">
                <a:solidFill>
                  <a:srgbClr val="101083"/>
                </a:solidFill>
                <a:latin typeface="Calibri"/>
                <a:cs typeface="Calibri"/>
              </a:rPr>
              <a:t>Opções</a:t>
            </a:r>
            <a:r>
              <a:rPr sz="2811" spc="-399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18" dirty="0">
                <a:solidFill>
                  <a:srgbClr val="101083"/>
                </a:solidFill>
                <a:latin typeface="Calibri"/>
                <a:cs typeface="Calibri"/>
              </a:rPr>
              <a:t>de</a:t>
            </a:r>
            <a:r>
              <a:rPr sz="2811" spc="-381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73" dirty="0">
                <a:solidFill>
                  <a:srgbClr val="101083"/>
                </a:solidFill>
                <a:latin typeface="Calibri"/>
                <a:cs typeface="Calibri"/>
              </a:rPr>
              <a:t>vencimentos</a:t>
            </a:r>
            <a:r>
              <a:rPr sz="2811" spc="-381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18" dirty="0">
                <a:solidFill>
                  <a:srgbClr val="101083"/>
                </a:solidFill>
                <a:latin typeface="Calibri"/>
                <a:cs typeface="Calibri"/>
              </a:rPr>
              <a:t>de</a:t>
            </a:r>
            <a:r>
              <a:rPr sz="2811" spc="-370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18" dirty="0">
                <a:solidFill>
                  <a:srgbClr val="101083"/>
                </a:solidFill>
                <a:latin typeface="Calibri"/>
                <a:cs typeface="Calibri"/>
              </a:rPr>
              <a:t>grupos</a:t>
            </a:r>
            <a:r>
              <a:rPr sz="2811" spc="-381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45" dirty="0">
                <a:solidFill>
                  <a:srgbClr val="101083"/>
                </a:solidFill>
                <a:latin typeface="Calibri"/>
                <a:cs typeface="Calibri"/>
              </a:rPr>
              <a:t>por</a:t>
            </a:r>
            <a:r>
              <a:rPr sz="2811" spc="-381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36" dirty="0">
                <a:solidFill>
                  <a:srgbClr val="101083"/>
                </a:solidFill>
                <a:latin typeface="Calibri"/>
                <a:cs typeface="Calibri"/>
              </a:rPr>
              <a:t>mês</a:t>
            </a:r>
            <a:r>
              <a:rPr sz="2811" spc="-370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190" dirty="0">
                <a:solidFill>
                  <a:srgbClr val="101083"/>
                </a:solidFill>
                <a:latin typeface="Calibri"/>
                <a:cs typeface="Calibri"/>
              </a:rPr>
              <a:t>=</a:t>
            </a:r>
            <a:r>
              <a:rPr sz="2811" spc="109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dirty="0">
                <a:solidFill>
                  <a:srgbClr val="101083"/>
                </a:solidFill>
                <a:latin typeface="Calibri"/>
                <a:cs typeface="Calibri"/>
              </a:rPr>
              <a:t>4</a:t>
            </a:r>
            <a:r>
              <a:rPr lang="pt-BR" sz="2811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dirty="0" err="1">
                <a:solidFill>
                  <a:srgbClr val="101083"/>
                </a:solidFill>
                <a:latin typeface="Calibri"/>
                <a:cs typeface="Calibri"/>
              </a:rPr>
              <a:t>rodadas</a:t>
            </a:r>
            <a:r>
              <a:rPr sz="2811" spc="-399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18" dirty="0">
                <a:solidFill>
                  <a:srgbClr val="101083"/>
                </a:solidFill>
                <a:latin typeface="Calibri"/>
                <a:cs typeface="Calibri"/>
              </a:rPr>
              <a:t>de</a:t>
            </a:r>
            <a:r>
              <a:rPr sz="2811" spc="-390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82" dirty="0">
                <a:solidFill>
                  <a:srgbClr val="101083"/>
                </a:solidFill>
                <a:latin typeface="Calibri"/>
                <a:cs typeface="Calibri"/>
              </a:rPr>
              <a:t>assembleias,</a:t>
            </a:r>
            <a:r>
              <a:rPr sz="2811" spc="-390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18" dirty="0">
                <a:solidFill>
                  <a:srgbClr val="101083"/>
                </a:solidFill>
                <a:latin typeface="Calibri"/>
                <a:cs typeface="Calibri"/>
              </a:rPr>
              <a:t>uma</a:t>
            </a:r>
            <a:r>
              <a:rPr sz="2811" spc="-345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36" dirty="0">
                <a:solidFill>
                  <a:srgbClr val="101083"/>
                </a:solidFill>
                <a:latin typeface="Calibri"/>
                <a:cs typeface="Calibri"/>
              </a:rPr>
              <a:t>para</a:t>
            </a:r>
            <a:r>
              <a:rPr sz="2811" spc="-390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18" dirty="0">
                <a:solidFill>
                  <a:srgbClr val="101083"/>
                </a:solidFill>
                <a:latin typeface="Calibri"/>
                <a:cs typeface="Calibri"/>
              </a:rPr>
              <a:t>cada</a:t>
            </a:r>
            <a:r>
              <a:rPr sz="2811" spc="-390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18" dirty="0">
                <a:solidFill>
                  <a:srgbClr val="101083"/>
                </a:solidFill>
                <a:latin typeface="Calibri"/>
                <a:cs typeface="Calibri"/>
              </a:rPr>
              <a:t>vencimento;</a:t>
            </a:r>
            <a:endParaRPr sz="2811" dirty="0">
              <a:latin typeface="Calibri"/>
              <a:cs typeface="Calibri"/>
            </a:endParaRPr>
          </a:p>
          <a:p>
            <a:pPr marL="475626" indent="-452591">
              <a:lnSpc>
                <a:spcPct val="100000"/>
              </a:lnSpc>
              <a:spcBef>
                <a:spcPts val="1968"/>
              </a:spcBef>
              <a:buFont typeface="Arial"/>
              <a:buChar char="•"/>
              <a:tabLst>
                <a:tab pos="475626" algn="l"/>
              </a:tabLst>
            </a:pPr>
            <a:r>
              <a:rPr sz="2811" spc="-54" dirty="0">
                <a:solidFill>
                  <a:srgbClr val="101083"/>
                </a:solidFill>
                <a:latin typeface="Calibri"/>
                <a:cs typeface="Calibri"/>
              </a:rPr>
              <a:t>Agilidade</a:t>
            </a:r>
            <a:r>
              <a:rPr sz="2811" spc="-390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18" dirty="0">
                <a:solidFill>
                  <a:srgbClr val="101083"/>
                </a:solidFill>
                <a:latin typeface="Calibri"/>
                <a:cs typeface="Calibri"/>
              </a:rPr>
              <a:t>no</a:t>
            </a:r>
            <a:r>
              <a:rPr sz="2811" spc="-354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73" dirty="0">
                <a:solidFill>
                  <a:srgbClr val="101083"/>
                </a:solidFill>
                <a:latin typeface="Calibri"/>
                <a:cs typeface="Calibri"/>
              </a:rPr>
              <a:t>faturamento</a:t>
            </a:r>
            <a:r>
              <a:rPr sz="2811" spc="-390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18" dirty="0">
                <a:solidFill>
                  <a:srgbClr val="101083"/>
                </a:solidFill>
                <a:latin typeface="Calibri"/>
                <a:cs typeface="Calibri"/>
              </a:rPr>
              <a:t>dos</a:t>
            </a:r>
            <a:r>
              <a:rPr sz="2811" spc="-381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27" dirty="0">
                <a:solidFill>
                  <a:srgbClr val="101083"/>
                </a:solidFill>
                <a:latin typeface="Calibri"/>
                <a:cs typeface="Calibri"/>
              </a:rPr>
              <a:t>bens</a:t>
            </a:r>
            <a:r>
              <a:rPr sz="2811" spc="-390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18" dirty="0">
                <a:solidFill>
                  <a:srgbClr val="101083"/>
                </a:solidFill>
                <a:latin typeface="Calibri"/>
                <a:cs typeface="Calibri"/>
              </a:rPr>
              <a:t>após</a:t>
            </a:r>
            <a:r>
              <a:rPr sz="2811" spc="-390" dirty="0">
                <a:solidFill>
                  <a:srgbClr val="101083"/>
                </a:solidFill>
                <a:latin typeface="Calibri"/>
                <a:cs typeface="Calibri"/>
              </a:rPr>
              <a:t> </a:t>
            </a:r>
            <a:r>
              <a:rPr sz="2811" spc="-18" dirty="0">
                <a:solidFill>
                  <a:srgbClr val="101083"/>
                </a:solidFill>
                <a:latin typeface="Calibri"/>
                <a:cs typeface="Calibri"/>
              </a:rPr>
              <a:t>contemplação.</a:t>
            </a:r>
            <a:endParaRPr sz="2811" dirty="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497758" y="1399929"/>
            <a:ext cx="19391269" cy="2218053"/>
            <a:chOff x="1403" y="771905"/>
            <a:chExt cx="10692130" cy="1223010"/>
          </a:xfrm>
        </p:grpSpPr>
        <p:sp>
          <p:nvSpPr>
            <p:cNvPr id="9" name="object 9"/>
            <p:cNvSpPr/>
            <p:nvPr/>
          </p:nvSpPr>
          <p:spPr>
            <a:xfrm>
              <a:off x="1403" y="771905"/>
              <a:ext cx="10692130" cy="1223010"/>
            </a:xfrm>
            <a:custGeom>
              <a:avLst/>
              <a:gdLst/>
              <a:ahLst/>
              <a:cxnLst/>
              <a:rect l="l" t="t" r="r" b="b"/>
              <a:pathLst>
                <a:path w="10692130" h="1223010">
                  <a:moveTo>
                    <a:pt x="10691749" y="1223009"/>
                  </a:moveTo>
                  <a:lnTo>
                    <a:pt x="10691749" y="0"/>
                  </a:lnTo>
                  <a:lnTo>
                    <a:pt x="0" y="0"/>
                  </a:lnTo>
                  <a:lnTo>
                    <a:pt x="0" y="1223010"/>
                  </a:lnTo>
                  <a:lnTo>
                    <a:pt x="10691749" y="1223009"/>
                  </a:lnTo>
                  <a:close/>
                </a:path>
              </a:pathLst>
            </a:custGeom>
            <a:solidFill>
              <a:srgbClr val="FF6C00"/>
            </a:solidFill>
          </p:spPr>
          <p:txBody>
            <a:bodyPr wrap="square" lIns="0" tIns="0" rIns="0" bIns="0" rtlCol="0"/>
            <a:lstStyle/>
            <a:p>
              <a:endParaRPr sz="25028"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23945" y="1030223"/>
              <a:ext cx="706373" cy="706373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3026130" y="1878549"/>
            <a:ext cx="2291758" cy="1330594"/>
          </a:xfrm>
          <a:prstGeom prst="rect">
            <a:avLst/>
          </a:prstGeom>
        </p:spPr>
        <p:txBody>
          <a:bodyPr vert="horz" wrap="square" lIns="0" tIns="21881" rIns="0" bIns="0" rtlCol="0">
            <a:spAutoFit/>
          </a:bodyPr>
          <a:lstStyle/>
          <a:p>
            <a:pPr marL="23033" marR="9213" algn="just">
              <a:lnSpc>
                <a:spcPct val="101800"/>
              </a:lnSpc>
              <a:spcBef>
                <a:spcPts val="172"/>
              </a:spcBef>
            </a:pPr>
            <a:r>
              <a:rPr sz="2811" dirty="0">
                <a:solidFill>
                  <a:srgbClr val="FFC000"/>
                </a:solidFill>
                <a:latin typeface="Calibri"/>
                <a:cs typeface="Calibri"/>
              </a:rPr>
              <a:t>Consórcio</a:t>
            </a:r>
            <a:r>
              <a:rPr sz="2811" spc="317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811" b="1" spc="-36" dirty="0">
                <a:solidFill>
                  <a:srgbClr val="FFC000"/>
                </a:solidFill>
                <a:latin typeface="Calibri"/>
                <a:cs typeface="Calibri"/>
              </a:rPr>
              <a:t>Itaú </a:t>
            </a:r>
            <a:r>
              <a:rPr sz="2811" spc="-18" dirty="0">
                <a:latin typeface="Calibri"/>
                <a:cs typeface="Calibri"/>
              </a:rPr>
              <a:t>Representante Autorizado</a:t>
            </a:r>
            <a:endParaRPr sz="2811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739459" y="4096142"/>
            <a:ext cx="3677408" cy="1876708"/>
          </a:xfrm>
          <a:prstGeom prst="rect">
            <a:avLst/>
          </a:prstGeom>
        </p:spPr>
      </p:pic>
      <p:sp>
        <p:nvSpPr>
          <p:cNvPr id="13" name="object 13" descr="$PPTXTitle"/>
          <p:cNvSpPr txBox="1">
            <a:spLocks noGrp="1"/>
          </p:cNvSpPr>
          <p:nvPr>
            <p:ph type="title"/>
          </p:nvPr>
        </p:nvSpPr>
        <p:spPr>
          <a:xfrm>
            <a:off x="7469146" y="2052679"/>
            <a:ext cx="8519813" cy="805853"/>
          </a:xfrm>
          <a:prstGeom prst="rect">
            <a:avLst/>
          </a:prstGeom>
        </p:spPr>
        <p:txBody>
          <a:bodyPr vert="horz" wrap="square" lIns="0" tIns="24184" rIns="0" bIns="0" rtlCol="0">
            <a:spAutoFit/>
          </a:bodyPr>
          <a:lstStyle/>
          <a:p>
            <a:pPr marL="23033">
              <a:lnSpc>
                <a:spcPct val="100000"/>
              </a:lnSpc>
              <a:spcBef>
                <a:spcPts val="190"/>
              </a:spcBef>
            </a:pPr>
            <a:r>
              <a:rPr sz="5078" spc="-127" dirty="0">
                <a:latin typeface="Arial"/>
                <a:cs typeface="Arial"/>
              </a:rPr>
              <a:t>Benefícios</a:t>
            </a:r>
            <a:r>
              <a:rPr sz="5078" spc="-272" dirty="0">
                <a:latin typeface="Arial"/>
                <a:cs typeface="Arial"/>
              </a:rPr>
              <a:t> </a:t>
            </a:r>
            <a:r>
              <a:rPr sz="5078" spc="-73" dirty="0">
                <a:latin typeface="Arial"/>
                <a:cs typeface="Arial"/>
              </a:rPr>
              <a:t>do</a:t>
            </a:r>
            <a:r>
              <a:rPr sz="5078" spc="-254" dirty="0">
                <a:latin typeface="Arial"/>
                <a:cs typeface="Arial"/>
              </a:rPr>
              <a:t> </a:t>
            </a:r>
            <a:r>
              <a:rPr sz="5078" spc="-127" dirty="0">
                <a:latin typeface="Arial"/>
                <a:cs typeface="Arial"/>
              </a:rPr>
              <a:t>Consórcio</a:t>
            </a:r>
            <a:r>
              <a:rPr sz="5078" spc="-254" dirty="0">
                <a:latin typeface="Arial"/>
                <a:cs typeface="Arial"/>
              </a:rPr>
              <a:t> </a:t>
            </a:r>
            <a:r>
              <a:rPr sz="5078" spc="-63" dirty="0">
                <a:latin typeface="Arial"/>
                <a:cs typeface="Arial"/>
              </a:rPr>
              <a:t>Itaú</a:t>
            </a:r>
            <a:endParaRPr sz="5078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3">
            <a:extLst>
              <a:ext uri="{FF2B5EF4-FFF2-40B4-BE49-F238E27FC236}">
                <a16:creationId xmlns:a16="http://schemas.microsoft.com/office/drawing/2014/main" id="{68A75667-2D59-02D1-DFCE-FE162F7CD955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00016" y="5719813"/>
            <a:ext cx="4417506" cy="579941"/>
          </a:xfrm>
          <a:prstGeom prst="rect">
            <a:avLst/>
          </a:prstGeom>
        </p:spPr>
      </p:pic>
      <p:sp>
        <p:nvSpPr>
          <p:cNvPr id="6" name="object 4" descr="$PPTXTitle">
            <a:extLst>
              <a:ext uri="{FF2B5EF4-FFF2-40B4-BE49-F238E27FC236}">
                <a16:creationId xmlns:a16="http://schemas.microsoft.com/office/drawing/2014/main" id="{5184621E-AA56-2DD1-B72F-55A5C302B9F8}"/>
              </a:ext>
            </a:extLst>
          </p:cNvPr>
          <p:cNvSpPr txBox="1">
            <a:spLocks/>
          </p:cNvSpPr>
          <p:nvPr/>
        </p:nvSpPr>
        <p:spPr>
          <a:xfrm>
            <a:off x="4138614" y="3970849"/>
            <a:ext cx="10105617" cy="511725"/>
          </a:xfrm>
          <a:prstGeom prst="rect">
            <a:avLst/>
          </a:prstGeom>
        </p:spPr>
        <p:txBody>
          <a:bodyPr vert="horz" wrap="square" lIns="0" tIns="23033" rIns="0" bIns="0" rtlCol="0" anchor="ctr">
            <a:sp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3033">
              <a:lnSpc>
                <a:spcPct val="100000"/>
              </a:lnSpc>
              <a:spcBef>
                <a:spcPts val="181"/>
              </a:spcBef>
            </a:pPr>
            <a:r>
              <a:rPr lang="pt-BR" sz="3174" spc="-82">
                <a:solidFill>
                  <a:srgbClr val="001F5F"/>
                </a:solidFill>
              </a:rPr>
              <a:t>Plataformas</a:t>
            </a:r>
            <a:r>
              <a:rPr lang="pt-BR" sz="3174" spc="-336">
                <a:solidFill>
                  <a:srgbClr val="001F5F"/>
                </a:solidFill>
              </a:rPr>
              <a:t> </a:t>
            </a:r>
            <a:r>
              <a:rPr lang="pt-BR" sz="3174" spc="-18">
                <a:solidFill>
                  <a:srgbClr val="001F5F"/>
                </a:solidFill>
              </a:rPr>
              <a:t>de</a:t>
            </a:r>
            <a:r>
              <a:rPr lang="pt-BR" sz="3174" spc="-336">
                <a:solidFill>
                  <a:srgbClr val="001F5F"/>
                </a:solidFill>
              </a:rPr>
              <a:t> </a:t>
            </a:r>
            <a:r>
              <a:rPr lang="pt-BR" sz="3174" spc="-54">
                <a:solidFill>
                  <a:srgbClr val="001F5F"/>
                </a:solidFill>
              </a:rPr>
              <a:t>autoserviçopara</a:t>
            </a:r>
            <a:r>
              <a:rPr lang="pt-BR" sz="3174" spc="-326">
                <a:solidFill>
                  <a:srgbClr val="001F5F"/>
                </a:solidFill>
              </a:rPr>
              <a:t> </a:t>
            </a:r>
            <a:r>
              <a:rPr lang="pt-BR" sz="3174">
                <a:solidFill>
                  <a:srgbClr val="001F5F"/>
                </a:solidFill>
              </a:rPr>
              <a:t>o</a:t>
            </a:r>
            <a:r>
              <a:rPr lang="pt-BR" sz="3174" spc="-336">
                <a:solidFill>
                  <a:srgbClr val="001F5F"/>
                </a:solidFill>
              </a:rPr>
              <a:t> </a:t>
            </a:r>
            <a:r>
              <a:rPr lang="pt-BR" sz="3174" spc="-109">
                <a:solidFill>
                  <a:srgbClr val="001F5F"/>
                </a:solidFill>
              </a:rPr>
              <a:t>Parceiro:</a:t>
            </a:r>
            <a:r>
              <a:rPr lang="pt-BR" sz="3174" spc="-363">
                <a:solidFill>
                  <a:srgbClr val="001F5F"/>
                </a:solidFill>
              </a:rPr>
              <a:t> </a:t>
            </a:r>
            <a:r>
              <a:rPr lang="pt-BR" sz="3174" spc="-54">
                <a:solidFill>
                  <a:srgbClr val="001F5F"/>
                </a:solidFill>
              </a:rPr>
              <a:t>Credliinee</a:t>
            </a:r>
            <a:r>
              <a:rPr lang="pt-BR" sz="3174" spc="-336">
                <a:solidFill>
                  <a:srgbClr val="001F5F"/>
                </a:solidFill>
              </a:rPr>
              <a:t> </a:t>
            </a:r>
            <a:r>
              <a:rPr lang="pt-BR" sz="3174" spc="-18">
                <a:solidFill>
                  <a:srgbClr val="001F5F"/>
                </a:solidFill>
              </a:rPr>
              <a:t>iParceiros</a:t>
            </a:r>
            <a:endParaRPr lang="pt-BR" sz="3174"/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2D6505F7-9A38-B87D-5E31-507EAE25379B}"/>
              </a:ext>
            </a:extLst>
          </p:cNvPr>
          <p:cNvSpPr txBox="1"/>
          <p:nvPr/>
        </p:nvSpPr>
        <p:spPr>
          <a:xfrm>
            <a:off x="4138613" y="4700526"/>
            <a:ext cx="14362067" cy="6605316"/>
          </a:xfrm>
          <a:prstGeom prst="rect">
            <a:avLst/>
          </a:prstGeom>
        </p:spPr>
        <p:txBody>
          <a:bodyPr vert="horz" wrap="square" lIns="0" tIns="23033" rIns="0" bIns="0" rtlCol="0">
            <a:spAutoFit/>
          </a:bodyPr>
          <a:lstStyle/>
          <a:p>
            <a:pPr marL="1202308" indent="-452591">
              <a:lnSpc>
                <a:spcPct val="100000"/>
              </a:lnSpc>
              <a:spcBef>
                <a:spcPts val="181"/>
              </a:spcBef>
              <a:buFont typeface="Arial"/>
              <a:buChar char="•"/>
              <a:tabLst>
                <a:tab pos="1202308" algn="l"/>
              </a:tabLst>
            </a:pPr>
            <a:r>
              <a:rPr sz="2539" spc="-82" dirty="0">
                <a:solidFill>
                  <a:srgbClr val="001F5F"/>
                </a:solidFill>
                <a:latin typeface="Calibri"/>
                <a:cs typeface="Calibri"/>
              </a:rPr>
              <a:t>Consulta</a:t>
            </a:r>
            <a:r>
              <a:rPr lang="pt-BR" sz="2539" spc="-82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539" spc="-82" dirty="0" err="1">
                <a:solidFill>
                  <a:srgbClr val="001F5F"/>
                </a:solidFill>
                <a:latin typeface="Calibri"/>
                <a:cs typeface="Calibri"/>
              </a:rPr>
              <a:t>todas</a:t>
            </a:r>
            <a:r>
              <a:rPr sz="2539" spc="-317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539" spc="-36" dirty="0">
                <a:solidFill>
                  <a:srgbClr val="001F5F"/>
                </a:solidFill>
                <a:latin typeface="Calibri"/>
                <a:cs typeface="Calibri"/>
              </a:rPr>
              <a:t>as</a:t>
            </a:r>
            <a:r>
              <a:rPr sz="2539" spc="-317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539" spc="-45" dirty="0" err="1">
                <a:solidFill>
                  <a:srgbClr val="001F5F"/>
                </a:solidFill>
                <a:latin typeface="Calibri"/>
                <a:cs typeface="Calibri"/>
              </a:rPr>
              <a:t>vagas</a:t>
            </a:r>
            <a:r>
              <a:rPr sz="2539" spc="-317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539" spc="-91" dirty="0" err="1">
                <a:solidFill>
                  <a:srgbClr val="001F5F"/>
                </a:solidFill>
                <a:latin typeface="Calibri"/>
                <a:cs typeface="Calibri"/>
              </a:rPr>
              <a:t>disponíveis</a:t>
            </a:r>
            <a:r>
              <a:rPr lang="pt-BR" sz="2539" spc="-91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539" spc="-91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2539" spc="172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539" spc="-100" dirty="0">
                <a:solidFill>
                  <a:srgbClr val="001F5F"/>
                </a:solidFill>
                <a:latin typeface="Calibri"/>
                <a:cs typeface="Calibri"/>
              </a:rPr>
              <a:t>histórico</a:t>
            </a:r>
            <a:r>
              <a:rPr lang="pt-BR" sz="2539" spc="-1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539" spc="-100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539" spc="-317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539" spc="-91" dirty="0">
                <a:solidFill>
                  <a:srgbClr val="001F5F"/>
                </a:solidFill>
                <a:latin typeface="Calibri"/>
                <a:cs typeface="Calibri"/>
              </a:rPr>
              <a:t>todos</a:t>
            </a:r>
            <a:r>
              <a:rPr sz="2539" spc="-317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539" spc="-45" dirty="0">
                <a:solidFill>
                  <a:srgbClr val="001F5F"/>
                </a:solidFill>
                <a:latin typeface="Calibri"/>
                <a:cs typeface="Calibri"/>
              </a:rPr>
              <a:t>os</a:t>
            </a:r>
            <a:r>
              <a:rPr sz="2539" spc="-308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539" spc="-63" dirty="0">
                <a:solidFill>
                  <a:srgbClr val="001F5F"/>
                </a:solidFill>
                <a:latin typeface="Calibri"/>
                <a:cs typeface="Calibri"/>
              </a:rPr>
              <a:t>grupos</a:t>
            </a:r>
            <a:r>
              <a:rPr sz="2539" spc="-317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539" spc="-91" dirty="0">
                <a:solidFill>
                  <a:srgbClr val="001F5F"/>
                </a:solidFill>
                <a:latin typeface="Calibri"/>
                <a:cs typeface="Calibri"/>
              </a:rPr>
              <a:t>(</a:t>
            </a:r>
            <a:r>
              <a:rPr sz="2539" spc="-91" dirty="0" err="1">
                <a:solidFill>
                  <a:srgbClr val="001F5F"/>
                </a:solidFill>
                <a:latin typeface="Calibri"/>
                <a:cs typeface="Calibri"/>
              </a:rPr>
              <a:t>resultado</a:t>
            </a:r>
            <a:r>
              <a:rPr lang="pt-BR" sz="2539" spc="-91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539" spc="-91" dirty="0">
                <a:solidFill>
                  <a:srgbClr val="001F5F"/>
                </a:solidFill>
                <a:latin typeface="Calibri"/>
                <a:cs typeface="Calibri"/>
              </a:rPr>
              <a:t>das</a:t>
            </a:r>
            <a:r>
              <a:rPr lang="pt-BR" sz="2539" spc="-91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539" spc="-91" dirty="0" err="1">
                <a:solidFill>
                  <a:srgbClr val="001F5F"/>
                </a:solidFill>
                <a:latin typeface="Calibri"/>
                <a:cs typeface="Calibri"/>
              </a:rPr>
              <a:t>assembleias</a:t>
            </a:r>
            <a:r>
              <a:rPr lang="pt-BR" sz="2539" spc="-91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539" spc="-91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2539" spc="-317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539" spc="-109" dirty="0">
                <a:solidFill>
                  <a:srgbClr val="001F5F"/>
                </a:solidFill>
                <a:latin typeface="Calibri"/>
                <a:cs typeface="Calibri"/>
              </a:rPr>
              <a:t>média</a:t>
            </a:r>
            <a:r>
              <a:rPr sz="2539" spc="-317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539" spc="-54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539" spc="-317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539" spc="-18" dirty="0">
                <a:solidFill>
                  <a:srgbClr val="001F5F"/>
                </a:solidFill>
                <a:latin typeface="Calibri"/>
                <a:cs typeface="Calibri"/>
              </a:rPr>
              <a:t>lances);</a:t>
            </a:r>
            <a:endParaRPr sz="2539" dirty="0">
              <a:latin typeface="Calibri"/>
              <a:cs typeface="Calibri"/>
            </a:endParaRPr>
          </a:p>
          <a:p>
            <a:pPr marL="1202308" indent="-452591">
              <a:lnSpc>
                <a:spcPct val="100000"/>
              </a:lnSpc>
              <a:spcBef>
                <a:spcPts val="1922"/>
              </a:spcBef>
              <a:buFont typeface="Arial"/>
              <a:buChar char="•"/>
              <a:tabLst>
                <a:tab pos="1202308" algn="l"/>
              </a:tabLst>
            </a:pPr>
            <a:r>
              <a:rPr sz="2539" spc="-91" dirty="0" err="1">
                <a:solidFill>
                  <a:srgbClr val="001F5F"/>
                </a:solidFill>
                <a:latin typeface="Calibri"/>
                <a:cs typeface="Calibri"/>
              </a:rPr>
              <a:t>Preenchimento</a:t>
            </a:r>
            <a:r>
              <a:rPr lang="pt-BR" sz="2539" spc="-91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539" spc="-91" dirty="0" err="1">
                <a:solidFill>
                  <a:srgbClr val="001F5F"/>
                </a:solidFill>
                <a:latin typeface="Calibri"/>
                <a:cs typeface="Calibri"/>
              </a:rPr>
              <a:t>eformalização</a:t>
            </a:r>
            <a:r>
              <a:rPr lang="pt-BR" sz="2539" spc="-91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539" spc="-9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lang="pt-BR" sz="2539" spc="-91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539" spc="-91" dirty="0" err="1">
                <a:solidFill>
                  <a:srgbClr val="001F5F"/>
                </a:solidFill>
                <a:latin typeface="Calibri"/>
                <a:cs typeface="Calibri"/>
              </a:rPr>
              <a:t>contratos</a:t>
            </a:r>
            <a:r>
              <a:rPr sz="2539" spc="-91" dirty="0">
                <a:solidFill>
                  <a:srgbClr val="001F5F"/>
                </a:solidFill>
                <a:latin typeface="Calibri"/>
                <a:cs typeface="Calibri"/>
              </a:rPr>
              <a:t>;</a:t>
            </a:r>
            <a:endParaRPr sz="2539" dirty="0">
              <a:latin typeface="Calibri"/>
              <a:cs typeface="Calibri"/>
            </a:endParaRPr>
          </a:p>
          <a:p>
            <a:pPr marL="1202308" indent="-452591">
              <a:lnSpc>
                <a:spcPct val="100000"/>
              </a:lnSpc>
              <a:spcBef>
                <a:spcPts val="1913"/>
              </a:spcBef>
              <a:buFont typeface="Arial"/>
              <a:buChar char="•"/>
              <a:tabLst>
                <a:tab pos="1202308" algn="l"/>
              </a:tabLst>
            </a:pPr>
            <a:r>
              <a:rPr sz="2539" spc="-36" dirty="0">
                <a:solidFill>
                  <a:srgbClr val="001F5F"/>
                </a:solidFill>
                <a:latin typeface="Calibri"/>
                <a:cs typeface="Calibri"/>
              </a:rPr>
              <a:t>Emissão</a:t>
            </a:r>
            <a:r>
              <a:rPr sz="2539" spc="-1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539" spc="-18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539" spc="-181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539" spc="-54" dirty="0">
                <a:solidFill>
                  <a:srgbClr val="001F5F"/>
                </a:solidFill>
                <a:latin typeface="Calibri"/>
                <a:cs typeface="Calibri"/>
              </a:rPr>
              <a:t>boletos</a:t>
            </a:r>
            <a:r>
              <a:rPr sz="2539" spc="-172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539" spc="-127" dirty="0">
                <a:solidFill>
                  <a:srgbClr val="001F5F"/>
                </a:solidFill>
                <a:latin typeface="Calibri"/>
                <a:cs typeface="Calibri"/>
              </a:rPr>
              <a:t>(2ª</a:t>
            </a:r>
            <a:r>
              <a:rPr sz="2539" spc="-181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539" spc="-73" dirty="0">
                <a:solidFill>
                  <a:srgbClr val="001F5F"/>
                </a:solidFill>
                <a:latin typeface="Calibri"/>
                <a:cs typeface="Calibri"/>
              </a:rPr>
              <a:t>via,</a:t>
            </a:r>
            <a:r>
              <a:rPr sz="2539" spc="-199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539" spc="-45" dirty="0">
                <a:solidFill>
                  <a:srgbClr val="001F5F"/>
                </a:solidFill>
                <a:latin typeface="Calibri"/>
                <a:cs typeface="Calibri"/>
              </a:rPr>
              <a:t>atrasados,</a:t>
            </a:r>
            <a:r>
              <a:rPr sz="2539" spc="-172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539" spc="-18" dirty="0">
                <a:solidFill>
                  <a:srgbClr val="001F5F"/>
                </a:solidFill>
                <a:latin typeface="Calibri"/>
                <a:cs typeface="Calibri"/>
              </a:rPr>
              <a:t>quitação);</a:t>
            </a:r>
            <a:endParaRPr sz="2539" dirty="0">
              <a:latin typeface="Calibri"/>
              <a:cs typeface="Calibri"/>
            </a:endParaRPr>
          </a:p>
          <a:p>
            <a:pPr marL="1202308" indent="-452591">
              <a:lnSpc>
                <a:spcPct val="100000"/>
              </a:lnSpc>
              <a:spcBef>
                <a:spcPts val="1913"/>
              </a:spcBef>
              <a:buFont typeface="Arial"/>
              <a:buChar char="•"/>
              <a:tabLst>
                <a:tab pos="1202308" algn="l"/>
              </a:tabLst>
            </a:pPr>
            <a:r>
              <a:rPr sz="2539" spc="-54" dirty="0">
                <a:solidFill>
                  <a:srgbClr val="001F5F"/>
                </a:solidFill>
                <a:latin typeface="Calibri"/>
                <a:cs typeface="Calibri"/>
              </a:rPr>
              <a:t>Ofertar</a:t>
            </a:r>
            <a:r>
              <a:rPr sz="2539" spc="-199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539" spc="-18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539" spc="-199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539" spc="-18" dirty="0">
                <a:solidFill>
                  <a:srgbClr val="001F5F"/>
                </a:solidFill>
                <a:latin typeface="Calibri"/>
                <a:cs typeface="Calibri"/>
              </a:rPr>
              <a:t>lance;</a:t>
            </a:r>
            <a:endParaRPr sz="2539" dirty="0">
              <a:latin typeface="Calibri"/>
              <a:cs typeface="Calibri"/>
            </a:endParaRPr>
          </a:p>
          <a:p>
            <a:pPr marL="1202308" indent="-452591">
              <a:lnSpc>
                <a:spcPct val="100000"/>
              </a:lnSpc>
              <a:spcBef>
                <a:spcPts val="1904"/>
              </a:spcBef>
              <a:buFont typeface="Arial"/>
              <a:buChar char="•"/>
              <a:tabLst>
                <a:tab pos="1202308" algn="l"/>
              </a:tabLst>
            </a:pPr>
            <a:r>
              <a:rPr sz="2539" spc="-45" dirty="0">
                <a:solidFill>
                  <a:srgbClr val="001F5F"/>
                </a:solidFill>
                <a:latin typeface="Calibri"/>
                <a:cs typeface="Calibri"/>
              </a:rPr>
              <a:t>Gestão</a:t>
            </a:r>
            <a:r>
              <a:rPr sz="2539" spc="-207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539" dirty="0">
                <a:solidFill>
                  <a:srgbClr val="001F5F"/>
                </a:solidFill>
                <a:latin typeface="Calibri"/>
                <a:cs typeface="Calibri"/>
              </a:rPr>
              <a:t>da</a:t>
            </a:r>
            <a:r>
              <a:rPr sz="2539" spc="-207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539" spc="-54" dirty="0">
                <a:solidFill>
                  <a:srgbClr val="001F5F"/>
                </a:solidFill>
                <a:latin typeface="Calibri"/>
                <a:cs typeface="Calibri"/>
              </a:rPr>
              <a:t>Carteira</a:t>
            </a:r>
            <a:r>
              <a:rPr sz="2539" spc="-218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539" spc="-18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539" spc="-207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539" spc="-18" dirty="0">
                <a:solidFill>
                  <a:srgbClr val="001F5F"/>
                </a:solidFill>
                <a:latin typeface="Calibri"/>
                <a:cs typeface="Calibri"/>
              </a:rPr>
              <a:t>Clientes;</a:t>
            </a:r>
            <a:endParaRPr sz="2539" dirty="0">
              <a:latin typeface="Calibri"/>
              <a:cs typeface="Calibri"/>
            </a:endParaRPr>
          </a:p>
          <a:p>
            <a:pPr marL="1202308" indent="-452591">
              <a:lnSpc>
                <a:spcPct val="100000"/>
              </a:lnSpc>
              <a:spcBef>
                <a:spcPts val="1913"/>
              </a:spcBef>
              <a:buFont typeface="Arial"/>
              <a:buChar char="•"/>
              <a:tabLst>
                <a:tab pos="1202308" algn="l"/>
              </a:tabLst>
            </a:pPr>
            <a:r>
              <a:rPr sz="2539" spc="-36" dirty="0">
                <a:solidFill>
                  <a:srgbClr val="001F5F"/>
                </a:solidFill>
                <a:latin typeface="Calibri"/>
                <a:cs typeface="Calibri"/>
              </a:rPr>
              <a:t>Acompanhamento</a:t>
            </a:r>
            <a:r>
              <a:rPr sz="2539" spc="-136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539" spc="-18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539" spc="-181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539" spc="-18" dirty="0">
                <a:solidFill>
                  <a:srgbClr val="001F5F"/>
                </a:solidFill>
                <a:latin typeface="Calibri"/>
                <a:cs typeface="Calibri"/>
              </a:rPr>
              <a:t>formalização</a:t>
            </a:r>
            <a:endParaRPr sz="2539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539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53"/>
              </a:spcBef>
            </a:pPr>
            <a:endParaRPr sz="2539" dirty="0">
              <a:latin typeface="Calibri"/>
              <a:cs typeface="Calibri"/>
            </a:endParaRPr>
          </a:p>
          <a:p>
            <a:pPr marL="23033">
              <a:lnSpc>
                <a:spcPct val="100000"/>
              </a:lnSpc>
            </a:pPr>
            <a:r>
              <a:rPr sz="3174" b="1" spc="-45" dirty="0">
                <a:solidFill>
                  <a:srgbClr val="001F5F"/>
                </a:solidFill>
                <a:latin typeface="Calibri"/>
                <a:cs typeface="Calibri"/>
              </a:rPr>
              <a:t>Faturamento</a:t>
            </a:r>
            <a:r>
              <a:rPr sz="3174" b="1" spc="-27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174" b="1" spc="-18" dirty="0">
                <a:solidFill>
                  <a:srgbClr val="001F5F"/>
                </a:solidFill>
                <a:latin typeface="Calibri"/>
                <a:cs typeface="Calibri"/>
              </a:rPr>
              <a:t>Rápido;</a:t>
            </a:r>
            <a:endParaRPr sz="3174" dirty="0">
              <a:latin typeface="Calibri"/>
              <a:cs typeface="Calibri"/>
            </a:endParaRPr>
          </a:p>
          <a:p>
            <a:pPr marL="23033">
              <a:lnSpc>
                <a:spcPct val="100000"/>
              </a:lnSpc>
              <a:spcBef>
                <a:spcPts val="1941"/>
              </a:spcBef>
            </a:pPr>
            <a:r>
              <a:rPr sz="2539" spc="-73" dirty="0">
                <a:solidFill>
                  <a:srgbClr val="001F5F"/>
                </a:solidFill>
                <a:latin typeface="Calibri"/>
                <a:cs typeface="Calibri"/>
              </a:rPr>
              <a:t>Central</a:t>
            </a:r>
            <a:r>
              <a:rPr sz="2539" spc="-263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539" spc="-36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539" spc="-227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539" spc="-73" dirty="0" err="1">
                <a:solidFill>
                  <a:srgbClr val="001F5F"/>
                </a:solidFill>
                <a:latin typeface="Calibri"/>
                <a:cs typeface="Calibri"/>
              </a:rPr>
              <a:t>atendimento</a:t>
            </a:r>
            <a:r>
              <a:rPr sz="2539" spc="-236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539" b="1" spc="-45" dirty="0" err="1">
                <a:solidFill>
                  <a:srgbClr val="001F5F"/>
                </a:solidFill>
                <a:latin typeface="Calibri"/>
                <a:cs typeface="Calibri"/>
              </a:rPr>
              <a:t>exclusiva</a:t>
            </a:r>
            <a:r>
              <a:rPr lang="pt-BR" sz="2539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539" spc="-45" dirty="0">
                <a:solidFill>
                  <a:srgbClr val="001F5F"/>
                </a:solidFill>
                <a:latin typeface="Calibri"/>
                <a:cs typeface="Calibri"/>
              </a:rPr>
              <a:t>para</a:t>
            </a:r>
            <a:r>
              <a:rPr sz="2539" spc="-218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539" spc="-18" dirty="0">
                <a:solidFill>
                  <a:srgbClr val="001F5F"/>
                </a:solidFill>
                <a:latin typeface="Calibri"/>
                <a:cs typeface="Calibri"/>
              </a:rPr>
              <a:t>os</a:t>
            </a:r>
            <a:r>
              <a:rPr sz="2539" spc="-227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539" spc="-73" dirty="0">
                <a:solidFill>
                  <a:srgbClr val="001F5F"/>
                </a:solidFill>
                <a:latin typeface="Calibri"/>
                <a:cs typeface="Calibri"/>
              </a:rPr>
              <a:t>Parceiros</a:t>
            </a:r>
            <a:r>
              <a:rPr sz="2539" spc="-2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539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2539" spc="-227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539" spc="-18" dirty="0">
                <a:solidFill>
                  <a:srgbClr val="001F5F"/>
                </a:solidFill>
                <a:latin typeface="Calibri"/>
                <a:cs typeface="Calibri"/>
              </a:rPr>
              <a:t>clientes;</a:t>
            </a:r>
            <a:endParaRPr sz="2539" dirty="0">
              <a:latin typeface="Calibri"/>
              <a:cs typeface="Calibri"/>
            </a:endParaRPr>
          </a:p>
          <a:p>
            <a:pPr marL="23033">
              <a:lnSpc>
                <a:spcPct val="100000"/>
              </a:lnSpc>
              <a:spcBef>
                <a:spcPts val="1922"/>
              </a:spcBef>
            </a:pPr>
            <a:r>
              <a:rPr sz="2539" spc="-91" dirty="0">
                <a:solidFill>
                  <a:srgbClr val="001F5F"/>
                </a:solidFill>
                <a:latin typeface="Calibri"/>
                <a:cs typeface="Calibri"/>
              </a:rPr>
              <a:t>Equipe</a:t>
            </a:r>
            <a:r>
              <a:rPr sz="2539" spc="-299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539" spc="-54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539" spc="-299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539" spc="-82" dirty="0">
                <a:solidFill>
                  <a:srgbClr val="001F5F"/>
                </a:solidFill>
                <a:latin typeface="Calibri"/>
                <a:cs typeface="Calibri"/>
              </a:rPr>
              <a:t>consórciodo</a:t>
            </a:r>
            <a:r>
              <a:rPr sz="2539" spc="-299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539" spc="-136" dirty="0">
                <a:solidFill>
                  <a:srgbClr val="001F5F"/>
                </a:solidFill>
                <a:latin typeface="Calibri"/>
                <a:cs typeface="Calibri"/>
              </a:rPr>
              <a:t>Itaú,</a:t>
            </a:r>
            <a:r>
              <a:rPr sz="2539" spc="-326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539" spc="-100" dirty="0">
                <a:solidFill>
                  <a:srgbClr val="001F5F"/>
                </a:solidFill>
                <a:latin typeface="Calibri"/>
                <a:cs typeface="Calibri"/>
              </a:rPr>
              <a:t>dedicada</a:t>
            </a:r>
            <a:r>
              <a:rPr sz="2539" spc="-2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539" spc="-45" dirty="0">
                <a:solidFill>
                  <a:srgbClr val="001F5F"/>
                </a:solidFill>
                <a:latin typeface="Calibri"/>
                <a:cs typeface="Calibri"/>
              </a:rPr>
              <a:t>ao</a:t>
            </a:r>
            <a:r>
              <a:rPr sz="2539" spc="-299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539" spc="-45" dirty="0">
                <a:solidFill>
                  <a:srgbClr val="001F5F"/>
                </a:solidFill>
                <a:latin typeface="Calibri"/>
                <a:cs typeface="Calibri"/>
              </a:rPr>
              <a:t>CanalExterno–</a:t>
            </a:r>
            <a:r>
              <a:rPr sz="2539" b="1" spc="-82" dirty="0" err="1">
                <a:solidFill>
                  <a:srgbClr val="001F5F"/>
                </a:solidFill>
                <a:latin typeface="Calibri"/>
                <a:cs typeface="Calibri"/>
              </a:rPr>
              <a:t>apoio</a:t>
            </a:r>
            <a:r>
              <a:rPr sz="2539" b="1" spc="-263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539" b="1" spc="-63" dirty="0" err="1">
                <a:solidFill>
                  <a:srgbClr val="001F5F"/>
                </a:solidFill>
                <a:latin typeface="Calibri"/>
                <a:cs typeface="Calibri"/>
              </a:rPr>
              <a:t>comercial</a:t>
            </a:r>
            <a:r>
              <a:rPr lang="pt-BR" sz="2539" b="1" spc="-63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539" b="1" spc="-63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2539" b="1" spc="-272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539" b="1" spc="-18" dirty="0">
                <a:solidFill>
                  <a:srgbClr val="001F5F"/>
                </a:solidFill>
                <a:latin typeface="Calibri"/>
                <a:cs typeface="Calibri"/>
              </a:rPr>
              <a:t>operacional.</a:t>
            </a:r>
            <a:endParaRPr sz="2539" dirty="0">
              <a:latin typeface="Calibri"/>
              <a:cs typeface="Calibri"/>
            </a:endParaRPr>
          </a:p>
        </p:txBody>
      </p:sp>
      <p:grpSp>
        <p:nvGrpSpPr>
          <p:cNvPr id="8" name="object 6">
            <a:extLst>
              <a:ext uri="{FF2B5EF4-FFF2-40B4-BE49-F238E27FC236}">
                <a16:creationId xmlns:a16="http://schemas.microsoft.com/office/drawing/2014/main" id="{E242315E-49BA-20C7-2D18-47E1E94C7C46}"/>
              </a:ext>
            </a:extLst>
          </p:cNvPr>
          <p:cNvGrpSpPr/>
          <p:nvPr/>
        </p:nvGrpSpPr>
        <p:grpSpPr>
          <a:xfrm>
            <a:off x="2497758" y="1399929"/>
            <a:ext cx="19391269" cy="2218053"/>
            <a:chOff x="1403" y="771905"/>
            <a:chExt cx="10692130" cy="1223010"/>
          </a:xfrm>
        </p:grpSpPr>
        <p:sp>
          <p:nvSpPr>
            <p:cNvPr id="9" name="object 7">
              <a:extLst>
                <a:ext uri="{FF2B5EF4-FFF2-40B4-BE49-F238E27FC236}">
                  <a16:creationId xmlns:a16="http://schemas.microsoft.com/office/drawing/2014/main" id="{4190435D-E4AA-32DE-BBC1-8BC17E4B1123}"/>
                </a:ext>
              </a:extLst>
            </p:cNvPr>
            <p:cNvSpPr/>
            <p:nvPr/>
          </p:nvSpPr>
          <p:spPr>
            <a:xfrm>
              <a:off x="1403" y="771905"/>
              <a:ext cx="10692130" cy="1223010"/>
            </a:xfrm>
            <a:custGeom>
              <a:avLst/>
              <a:gdLst/>
              <a:ahLst/>
              <a:cxnLst/>
              <a:rect l="l" t="t" r="r" b="b"/>
              <a:pathLst>
                <a:path w="10692130" h="1223010">
                  <a:moveTo>
                    <a:pt x="10691749" y="1223009"/>
                  </a:moveTo>
                  <a:lnTo>
                    <a:pt x="10691749" y="0"/>
                  </a:lnTo>
                  <a:lnTo>
                    <a:pt x="0" y="0"/>
                  </a:lnTo>
                  <a:lnTo>
                    <a:pt x="0" y="1223010"/>
                  </a:lnTo>
                  <a:lnTo>
                    <a:pt x="10691749" y="1223009"/>
                  </a:lnTo>
                  <a:close/>
                </a:path>
              </a:pathLst>
            </a:custGeom>
            <a:solidFill>
              <a:srgbClr val="FF6C00"/>
            </a:solidFill>
          </p:spPr>
          <p:txBody>
            <a:bodyPr wrap="square" lIns="0" tIns="0" rIns="0" bIns="0" rtlCol="0"/>
            <a:lstStyle/>
            <a:p>
              <a:endParaRPr sz="25028"/>
            </a:p>
          </p:txBody>
        </p:sp>
        <p:pic>
          <p:nvPicPr>
            <p:cNvPr id="10" name="object 8">
              <a:extLst>
                <a:ext uri="{FF2B5EF4-FFF2-40B4-BE49-F238E27FC236}">
                  <a16:creationId xmlns:a16="http://schemas.microsoft.com/office/drawing/2014/main" id="{4DCB233A-DEDD-DD02-5B5B-4C04EF751ED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23945" y="1030223"/>
              <a:ext cx="706373" cy="706373"/>
            </a:xfrm>
            <a:prstGeom prst="rect">
              <a:avLst/>
            </a:prstGeom>
          </p:spPr>
        </p:pic>
      </p:grpSp>
      <p:sp>
        <p:nvSpPr>
          <p:cNvPr id="11" name="object 9">
            <a:extLst>
              <a:ext uri="{FF2B5EF4-FFF2-40B4-BE49-F238E27FC236}">
                <a16:creationId xmlns:a16="http://schemas.microsoft.com/office/drawing/2014/main" id="{7012BCAF-B3D9-C71B-ECE3-0CAE21BB4BB9}"/>
              </a:ext>
            </a:extLst>
          </p:cNvPr>
          <p:cNvSpPr txBox="1"/>
          <p:nvPr/>
        </p:nvSpPr>
        <p:spPr>
          <a:xfrm>
            <a:off x="3026130" y="1878549"/>
            <a:ext cx="2291758" cy="1330594"/>
          </a:xfrm>
          <a:prstGeom prst="rect">
            <a:avLst/>
          </a:prstGeom>
        </p:spPr>
        <p:txBody>
          <a:bodyPr vert="horz" wrap="square" lIns="0" tIns="21881" rIns="0" bIns="0" rtlCol="0">
            <a:spAutoFit/>
          </a:bodyPr>
          <a:lstStyle/>
          <a:p>
            <a:pPr marL="23033" marR="9213" algn="just">
              <a:lnSpc>
                <a:spcPct val="101800"/>
              </a:lnSpc>
              <a:spcBef>
                <a:spcPts val="172"/>
              </a:spcBef>
            </a:pPr>
            <a:r>
              <a:rPr sz="2811" dirty="0">
                <a:solidFill>
                  <a:srgbClr val="FFC000"/>
                </a:solidFill>
                <a:latin typeface="Calibri"/>
                <a:cs typeface="Calibri"/>
              </a:rPr>
              <a:t>Consórcio</a:t>
            </a:r>
            <a:r>
              <a:rPr sz="2811" spc="317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811" b="1" spc="-36" dirty="0">
                <a:solidFill>
                  <a:srgbClr val="FFC000"/>
                </a:solidFill>
                <a:latin typeface="Calibri"/>
                <a:cs typeface="Calibri"/>
              </a:rPr>
              <a:t>Itaú </a:t>
            </a:r>
            <a:r>
              <a:rPr sz="2811" spc="-18" dirty="0">
                <a:latin typeface="Calibri"/>
                <a:cs typeface="Calibri"/>
              </a:rPr>
              <a:t>Representante Autorizado</a:t>
            </a:r>
            <a:endParaRPr sz="2811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17357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17492" y="1754749"/>
            <a:ext cx="18514873" cy="103901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r">
              <a:lnSpc>
                <a:spcPts val="3063"/>
              </a:lnSpc>
              <a:tabLst>
                <a:tab pos="1438393" algn="l"/>
              </a:tabLst>
            </a:pPr>
            <a:r>
              <a:rPr sz="3174" b="1" spc="-45" dirty="0">
                <a:solidFill>
                  <a:srgbClr val="004992"/>
                </a:solidFill>
                <a:latin typeface="Trebuchet MS"/>
                <a:cs typeface="Trebuchet MS"/>
              </a:rPr>
              <a:t>HUB</a:t>
            </a:r>
            <a:r>
              <a:rPr sz="3174" b="1" dirty="0">
                <a:solidFill>
                  <a:srgbClr val="004992"/>
                </a:solidFill>
                <a:latin typeface="Trebuchet MS"/>
                <a:cs typeface="Trebuchet MS"/>
              </a:rPr>
              <a:t>	</a:t>
            </a:r>
            <a:r>
              <a:rPr sz="4217" spc="-136" baseline="5376" dirty="0">
                <a:solidFill>
                  <a:srgbClr val="004890"/>
                </a:solidFill>
                <a:latin typeface="Calibri"/>
                <a:cs typeface="Calibri"/>
              </a:rPr>
              <a:t>&amp;</a:t>
            </a:r>
            <a:endParaRPr sz="4217" baseline="5376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spcBef>
                <a:spcPts val="36"/>
              </a:spcBef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sz="1451" spc="-18" dirty="0">
                <a:latin typeface="Calibri"/>
                <a:cs typeface="Calibri"/>
              </a:rPr>
              <a:t>Corporativo</a:t>
            </a:r>
            <a:r>
              <a:rPr sz="1451" spc="-36" dirty="0">
                <a:latin typeface="Calibri"/>
                <a:cs typeface="Calibri"/>
              </a:rPr>
              <a:t> </a:t>
            </a:r>
            <a:r>
              <a:rPr sz="1451" dirty="0">
                <a:latin typeface="Calibri"/>
                <a:cs typeface="Calibri"/>
              </a:rPr>
              <a:t>|</a:t>
            </a:r>
            <a:r>
              <a:rPr sz="1451" spc="-18" dirty="0">
                <a:latin typeface="Calibri"/>
                <a:cs typeface="Calibri"/>
              </a:rPr>
              <a:t> Interno</a:t>
            </a:r>
            <a:endParaRPr sz="1451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286962" y="1703962"/>
            <a:ext cx="406298" cy="40906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021752" y="1717029"/>
            <a:ext cx="391392" cy="399513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0" y="0"/>
            <a:ext cx="24384000" cy="13716000"/>
            <a:chOff x="13" y="770515"/>
            <a:chExt cx="10693400" cy="601599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935603" y="970026"/>
              <a:ext cx="197357" cy="18135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902075" y="938022"/>
              <a:ext cx="265430" cy="91440"/>
            </a:xfrm>
            <a:custGeom>
              <a:avLst/>
              <a:gdLst/>
              <a:ahLst/>
              <a:cxnLst/>
              <a:rect l="l" t="t" r="r" b="b"/>
              <a:pathLst>
                <a:path w="265429" h="91440">
                  <a:moveTo>
                    <a:pt x="265176" y="83058"/>
                  </a:moveTo>
                  <a:lnTo>
                    <a:pt x="263652" y="77724"/>
                  </a:lnTo>
                  <a:lnTo>
                    <a:pt x="259842" y="75438"/>
                  </a:lnTo>
                  <a:lnTo>
                    <a:pt x="217170" y="48006"/>
                  </a:lnTo>
                  <a:lnTo>
                    <a:pt x="150876" y="4572"/>
                  </a:lnTo>
                  <a:lnTo>
                    <a:pt x="142041" y="1143"/>
                  </a:lnTo>
                  <a:lnTo>
                    <a:pt x="132207" y="0"/>
                  </a:lnTo>
                  <a:lnTo>
                    <a:pt x="122682" y="1107"/>
                  </a:lnTo>
                  <a:lnTo>
                    <a:pt x="122372" y="1143"/>
                  </a:lnTo>
                  <a:lnTo>
                    <a:pt x="113538" y="4572"/>
                  </a:lnTo>
                  <a:lnTo>
                    <a:pt x="65532" y="36576"/>
                  </a:lnTo>
                  <a:lnTo>
                    <a:pt x="47244" y="48006"/>
                  </a:lnTo>
                  <a:lnTo>
                    <a:pt x="4572" y="75438"/>
                  </a:lnTo>
                  <a:lnTo>
                    <a:pt x="762" y="77724"/>
                  </a:lnTo>
                  <a:lnTo>
                    <a:pt x="0" y="83058"/>
                  </a:lnTo>
                  <a:lnTo>
                    <a:pt x="1524" y="86868"/>
                  </a:lnTo>
                  <a:lnTo>
                    <a:pt x="3810" y="89154"/>
                  </a:lnTo>
                  <a:lnTo>
                    <a:pt x="6096" y="90678"/>
                  </a:lnTo>
                  <a:lnTo>
                    <a:pt x="10668" y="90678"/>
                  </a:lnTo>
                  <a:lnTo>
                    <a:pt x="11430" y="89916"/>
                  </a:lnTo>
                  <a:lnTo>
                    <a:pt x="13716" y="89154"/>
                  </a:lnTo>
                  <a:lnTo>
                    <a:pt x="34290" y="76200"/>
                  </a:lnTo>
                  <a:lnTo>
                    <a:pt x="57912" y="60198"/>
                  </a:lnTo>
                  <a:lnTo>
                    <a:pt x="72390" y="51054"/>
                  </a:lnTo>
                  <a:lnTo>
                    <a:pt x="122682" y="19050"/>
                  </a:lnTo>
                  <a:lnTo>
                    <a:pt x="128016" y="16002"/>
                  </a:lnTo>
                  <a:lnTo>
                    <a:pt x="137160" y="16002"/>
                  </a:lnTo>
                  <a:lnTo>
                    <a:pt x="141732" y="19050"/>
                  </a:lnTo>
                  <a:lnTo>
                    <a:pt x="192024" y="51054"/>
                  </a:lnTo>
                  <a:lnTo>
                    <a:pt x="206502" y="60198"/>
                  </a:lnTo>
                  <a:lnTo>
                    <a:pt x="250698" y="89154"/>
                  </a:lnTo>
                  <a:lnTo>
                    <a:pt x="254508" y="91440"/>
                  </a:lnTo>
                  <a:lnTo>
                    <a:pt x="259842" y="90678"/>
                  </a:lnTo>
                  <a:lnTo>
                    <a:pt x="262128" y="86868"/>
                  </a:lnTo>
                  <a:lnTo>
                    <a:pt x="265176" y="83058"/>
                  </a:lnTo>
                  <a:close/>
                </a:path>
              </a:pathLst>
            </a:custGeom>
            <a:solidFill>
              <a:srgbClr val="6E6E6E"/>
            </a:solidFill>
          </p:spPr>
          <p:txBody>
            <a:bodyPr wrap="square" lIns="0" tIns="0" rIns="0" bIns="0" rtlCol="0"/>
            <a:lstStyle/>
            <a:p>
              <a:endParaRPr sz="3264"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036174" y="1051560"/>
              <a:ext cx="130301" cy="11658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03" y="771906"/>
              <a:ext cx="10691622" cy="601446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03" y="771906"/>
              <a:ext cx="10691622" cy="601446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403" y="771906"/>
              <a:ext cx="3953510" cy="4314825"/>
            </a:xfrm>
            <a:custGeom>
              <a:avLst/>
              <a:gdLst/>
              <a:ahLst/>
              <a:cxnLst/>
              <a:rect l="l" t="t" r="r" b="b"/>
              <a:pathLst>
                <a:path w="3953510" h="4314825">
                  <a:moveTo>
                    <a:pt x="0" y="4314444"/>
                  </a:moveTo>
                  <a:lnTo>
                    <a:pt x="2926847" y="4314444"/>
                  </a:lnTo>
                  <a:lnTo>
                    <a:pt x="2975170" y="4313326"/>
                  </a:lnTo>
                  <a:lnTo>
                    <a:pt x="3022917" y="4310008"/>
                  </a:lnTo>
                  <a:lnTo>
                    <a:pt x="3070039" y="4304537"/>
                  </a:lnTo>
                  <a:lnTo>
                    <a:pt x="3116487" y="4296964"/>
                  </a:lnTo>
                  <a:lnTo>
                    <a:pt x="3162212" y="4287336"/>
                  </a:lnTo>
                  <a:lnTo>
                    <a:pt x="3207164" y="4275703"/>
                  </a:lnTo>
                  <a:lnTo>
                    <a:pt x="3251295" y="4262115"/>
                  </a:lnTo>
                  <a:lnTo>
                    <a:pt x="3294554" y="4246621"/>
                  </a:lnTo>
                  <a:lnTo>
                    <a:pt x="3336893" y="4229269"/>
                  </a:lnTo>
                  <a:lnTo>
                    <a:pt x="3378262" y="4210109"/>
                  </a:lnTo>
                  <a:lnTo>
                    <a:pt x="3418613" y="4189191"/>
                  </a:lnTo>
                  <a:lnTo>
                    <a:pt x="3457895" y="4166562"/>
                  </a:lnTo>
                  <a:lnTo>
                    <a:pt x="3496060" y="4142273"/>
                  </a:lnTo>
                  <a:lnTo>
                    <a:pt x="3533058" y="4116372"/>
                  </a:lnTo>
                  <a:lnTo>
                    <a:pt x="3568840" y="4088909"/>
                  </a:lnTo>
                  <a:lnTo>
                    <a:pt x="3603357" y="4059933"/>
                  </a:lnTo>
                  <a:lnTo>
                    <a:pt x="3636560" y="4029493"/>
                  </a:lnTo>
                  <a:lnTo>
                    <a:pt x="3668398" y="3997638"/>
                  </a:lnTo>
                  <a:lnTo>
                    <a:pt x="3698824" y="3964417"/>
                  </a:lnTo>
                  <a:lnTo>
                    <a:pt x="3727787" y="3929880"/>
                  </a:lnTo>
                  <a:lnTo>
                    <a:pt x="3755239" y="3894076"/>
                  </a:lnTo>
                  <a:lnTo>
                    <a:pt x="3781130" y="3857053"/>
                  </a:lnTo>
                  <a:lnTo>
                    <a:pt x="3805411" y="3818861"/>
                  </a:lnTo>
                  <a:lnTo>
                    <a:pt x="3828032" y="3779549"/>
                  </a:lnTo>
                  <a:lnTo>
                    <a:pt x="3848945" y="3739167"/>
                  </a:lnTo>
                  <a:lnTo>
                    <a:pt x="3868100" y="3697763"/>
                  </a:lnTo>
                  <a:lnTo>
                    <a:pt x="3885448" y="3655386"/>
                  </a:lnTo>
                  <a:lnTo>
                    <a:pt x="3900940" y="3612087"/>
                  </a:lnTo>
                  <a:lnTo>
                    <a:pt x="3914525" y="3567913"/>
                  </a:lnTo>
                  <a:lnTo>
                    <a:pt x="3926156" y="3522914"/>
                  </a:lnTo>
                  <a:lnTo>
                    <a:pt x="3935783" y="3477140"/>
                  </a:lnTo>
                  <a:lnTo>
                    <a:pt x="3943356" y="3430639"/>
                  </a:lnTo>
                  <a:lnTo>
                    <a:pt x="3948826" y="3383460"/>
                  </a:lnTo>
                  <a:lnTo>
                    <a:pt x="3952144" y="3335653"/>
                  </a:lnTo>
                  <a:lnTo>
                    <a:pt x="3953261" y="3287268"/>
                  </a:lnTo>
                  <a:lnTo>
                    <a:pt x="3953261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3264"/>
            </a:p>
          </p:txBody>
        </p:sp>
        <p:sp>
          <p:nvSpPr>
            <p:cNvPr id="12" name="object 12"/>
            <p:cNvSpPr/>
            <p:nvPr/>
          </p:nvSpPr>
          <p:spPr>
            <a:xfrm>
              <a:off x="3754259" y="3707130"/>
              <a:ext cx="364490" cy="363855"/>
            </a:xfrm>
            <a:custGeom>
              <a:avLst/>
              <a:gdLst/>
              <a:ahLst/>
              <a:cxnLst/>
              <a:rect l="l" t="t" r="r" b="b"/>
              <a:pathLst>
                <a:path w="364489" h="363854">
                  <a:moveTo>
                    <a:pt x="0" y="69341"/>
                  </a:moveTo>
                  <a:lnTo>
                    <a:pt x="20478" y="20383"/>
                  </a:lnTo>
                  <a:lnTo>
                    <a:pt x="70104" y="0"/>
                  </a:lnTo>
                  <a:lnTo>
                    <a:pt x="294132" y="0"/>
                  </a:lnTo>
                  <a:lnTo>
                    <a:pt x="321480" y="5476"/>
                  </a:lnTo>
                  <a:lnTo>
                    <a:pt x="343757" y="20383"/>
                  </a:lnTo>
                  <a:lnTo>
                    <a:pt x="358747" y="42433"/>
                  </a:lnTo>
                  <a:lnTo>
                    <a:pt x="364236" y="69341"/>
                  </a:lnTo>
                  <a:lnTo>
                    <a:pt x="364236" y="294131"/>
                  </a:lnTo>
                  <a:lnTo>
                    <a:pt x="358747" y="321040"/>
                  </a:lnTo>
                  <a:lnTo>
                    <a:pt x="343757" y="343090"/>
                  </a:lnTo>
                  <a:lnTo>
                    <a:pt x="321480" y="357997"/>
                  </a:lnTo>
                  <a:lnTo>
                    <a:pt x="294132" y="363473"/>
                  </a:lnTo>
                  <a:lnTo>
                    <a:pt x="70104" y="363473"/>
                  </a:lnTo>
                  <a:lnTo>
                    <a:pt x="20478" y="343090"/>
                  </a:lnTo>
                  <a:lnTo>
                    <a:pt x="0" y="294131"/>
                  </a:lnTo>
                  <a:lnTo>
                    <a:pt x="0" y="69341"/>
                  </a:lnTo>
                  <a:close/>
                </a:path>
              </a:pathLst>
            </a:custGeom>
            <a:ln w="835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3264"/>
            </a:p>
          </p:txBody>
        </p:sp>
      </p:grpSp>
      <p:sp>
        <p:nvSpPr>
          <p:cNvPr id="13" name="object 13" descr="$PPTXTitle"/>
          <p:cNvSpPr txBox="1">
            <a:spLocks noGrp="1"/>
          </p:cNvSpPr>
          <p:nvPr>
            <p:ph type="title"/>
          </p:nvPr>
        </p:nvSpPr>
        <p:spPr>
          <a:xfrm>
            <a:off x="8844202" y="10710091"/>
            <a:ext cx="12291425" cy="1490728"/>
          </a:xfrm>
          <a:prstGeom prst="rect">
            <a:avLst/>
          </a:prstGeom>
        </p:spPr>
        <p:txBody>
          <a:bodyPr vert="horz" wrap="square" lIns="0" tIns="25336" rIns="0" bIns="0" rtlCol="0" anchor="ctr">
            <a:spAutoFit/>
          </a:bodyPr>
          <a:lstStyle/>
          <a:p>
            <a:pPr marL="23033">
              <a:lnSpc>
                <a:spcPct val="100000"/>
              </a:lnSpc>
              <a:spcBef>
                <a:spcPts val="199"/>
              </a:spcBef>
            </a:pPr>
            <a:r>
              <a:rPr sz="9521" spc="-63" dirty="0">
                <a:solidFill>
                  <a:srgbClr val="FFFFFF"/>
                </a:solidFill>
                <a:latin typeface="Trebuchet MS"/>
                <a:cs typeface="Trebuchet MS"/>
              </a:rPr>
              <a:t>Consórcio</a:t>
            </a:r>
            <a:r>
              <a:rPr sz="9521" spc="-113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21" spc="-127" dirty="0">
                <a:solidFill>
                  <a:srgbClr val="FFFFFF"/>
                </a:solidFill>
                <a:latin typeface="Trebuchet MS"/>
                <a:cs typeface="Trebuchet MS"/>
              </a:rPr>
              <a:t>Imobiliário_</a:t>
            </a:r>
            <a:endParaRPr sz="9521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5E3B4-CDCC-E47F-F795-BA5D945F0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Agrupar 3">
            <a:extLst>
              <a:ext uri="{FF2B5EF4-FFF2-40B4-BE49-F238E27FC236}">
                <a16:creationId xmlns:a16="http://schemas.microsoft.com/office/drawing/2014/main" id="{CCBE2AC3-4946-93B6-6D32-30E544BA601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91461" y="386861"/>
            <a:ext cx="23158825" cy="11843239"/>
            <a:chOff x="591461" y="386861"/>
            <a:chExt cx="23158825" cy="11843239"/>
          </a:xfrm>
        </p:grpSpPr>
        <p:sp>
          <p:nvSpPr>
            <p:cNvPr id="2" name="Espaço Reservado para Texto 30">
              <a:extLst>
                <a:ext uri="{FF2B5EF4-FFF2-40B4-BE49-F238E27FC236}">
                  <a16:creationId xmlns:a16="http://schemas.microsoft.com/office/drawing/2014/main" id="{835442CC-AFE5-5677-E8A4-CA1DB360B29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28965" y="696767"/>
              <a:ext cx="7217508" cy="439306"/>
            </a:xfrm>
            <a:prstGeom prst="rect">
              <a:avLst/>
            </a:prstGeom>
          </p:spPr>
          <p:txBody>
            <a:bodyPr/>
            <a:lstStyle>
              <a:lvl1pPr marL="6096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1pPr>
              <a:lvl2pPr marL="12192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2pPr>
              <a:lvl3pPr marL="18288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3pPr>
              <a:lvl4pPr marL="24384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4pPr>
              <a:lvl5pPr marL="30480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5pPr>
              <a:lvl6pPr marL="36576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6pPr>
              <a:lvl7pPr marL="42672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7pPr>
              <a:lvl8pPr marL="48768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8pPr>
              <a:lvl9pPr marL="54864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9pPr>
            </a:lstStyle>
            <a:p>
              <a:pPr marL="0" indent="0" hangingPunct="1">
                <a:buSzTx/>
                <a:buFontTx/>
                <a:buNone/>
                <a:tabLst>
                  <a:tab pos="4229100" algn="l"/>
                </a:tabLst>
                <a:defRPr sz="2800">
                  <a:latin typeface="Itau Display Pro Regular"/>
                  <a:ea typeface="Itau Display Pro Regular"/>
                  <a:cs typeface="Itau Display Pro Regular"/>
                  <a:sym typeface="Itau Display Pro Regular"/>
                </a:defRPr>
              </a:pPr>
              <a:r>
                <a:rPr lang="pt-BR" sz="3500" dirty="0">
                  <a:solidFill>
                    <a:srgbClr val="FF6200"/>
                  </a:solidFill>
                  <a:latin typeface="Itau Display Pro Regular"/>
                  <a:ea typeface="Itau Display Pro Bold"/>
                  <a:cs typeface="Itau Display Pro Regular"/>
                  <a:sym typeface="Itau Display Pro Regular"/>
                </a:rPr>
                <a:t>Imóveis</a:t>
              </a:r>
              <a:endParaRPr lang="pt-BR" sz="3500" dirty="0">
                <a:solidFill>
                  <a:srgbClr val="FF6200"/>
                </a:solidFill>
                <a:latin typeface="Itau Display Pro Bold"/>
                <a:ea typeface="Itau Display Pro Bold"/>
                <a:cs typeface="Itau Display Pro Bold"/>
                <a:sym typeface="Itau Display Pro Bold"/>
              </a:endParaRPr>
            </a:p>
          </p:txBody>
        </p:sp>
        <p:pic>
          <p:nvPicPr>
            <p:cNvPr id="17" name="Imagem" descr="Imagem">
              <a:extLst>
                <a:ext uri="{FF2B5EF4-FFF2-40B4-BE49-F238E27FC236}">
                  <a16:creationId xmlns:a16="http://schemas.microsoft.com/office/drawing/2014/main" id="{57D211E3-C1D7-1BD1-559D-0AB49393FB0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730688" y="386861"/>
              <a:ext cx="1019598" cy="1019910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7F1D0431-322E-C159-6700-2A2BEE29DCED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87083" y="3974786"/>
              <a:ext cx="6761480" cy="17081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tabLst/>
                <a:defRPr/>
              </a:pPr>
              <a:r>
                <a:rPr lang="pt-BR" sz="3500" kern="1200" spc="0" dirty="0">
                  <a:solidFill>
                    <a:schemeClr val="tx2"/>
                  </a:solidFill>
                  <a:latin typeface="Itau Display" panose="020B0503020204020204" pitchFamily="34" charset="0"/>
                  <a:ea typeface="Arial"/>
                  <a:cs typeface="Itau Display" panose="020B0503020204020204" pitchFamily="34" charset="0"/>
                  <a:sym typeface="Arial"/>
                </a:rPr>
                <a:t>Créditos</a:t>
              </a:r>
              <a:r>
                <a:rPr kumimoji="0" lang="pt-BR" sz="3500" i="0" u="none" strike="noStrike" kern="1200" cap="none" spc="0" normalizeH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Itau Display" panose="020B0503020204020204" pitchFamily="34" charset="0"/>
                  <a:ea typeface="Arial"/>
                  <a:cs typeface="Itau Display" panose="020B0503020204020204" pitchFamily="34" charset="0"/>
                  <a:sym typeface="Arial"/>
                </a:rPr>
                <a:t> de </a:t>
              </a:r>
              <a:r>
                <a:rPr lang="pt-BR" sz="3500" kern="1200" spc="0" dirty="0">
                  <a:solidFill>
                    <a:schemeClr val="tx2"/>
                  </a:solidFill>
                  <a:latin typeface="Itau Display" panose="020B0503020204020204" pitchFamily="34" charset="0"/>
                  <a:ea typeface="Arial"/>
                  <a:cs typeface="Itau Display" panose="020B0503020204020204" pitchFamily="34" charset="0"/>
                </a:rPr>
                <a:t>R$ 35 mil à R$ 1.2M</a:t>
              </a:r>
            </a:p>
            <a:p>
              <a:pPr marR="0" lvl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tabLst/>
                <a:defRPr/>
              </a:pPr>
              <a:endParaRPr kumimoji="0" lang="pt-BR" sz="35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Itau Display" panose="020B0503020204020204" pitchFamily="34" charset="0"/>
                <a:cs typeface="Itau Display" panose="020B0503020204020204" pitchFamily="34" charset="0"/>
                <a:sym typeface="Arial"/>
              </a:endParaRPr>
            </a:p>
            <a:p>
              <a:pPr defTabSz="914400" hangingPunct="1">
                <a:lnSpc>
                  <a:spcPct val="100000"/>
                </a:lnSpc>
                <a:buClr>
                  <a:srgbClr val="000000"/>
                </a:buClr>
                <a:defRPr/>
              </a:pPr>
              <a:r>
                <a:rPr lang="pt-BR" sz="3500" kern="1200" spc="0" dirty="0">
                  <a:solidFill>
                    <a:schemeClr val="tx2"/>
                  </a:solidFill>
                  <a:latin typeface="Itau Display" panose="020B0503020204020204" pitchFamily="34" charset="0"/>
                  <a:ea typeface="Arial"/>
                  <a:cs typeface="Itau Display" panose="020B0503020204020204" pitchFamily="34" charset="0"/>
                  <a:sym typeface="Arial"/>
                </a:rPr>
                <a:t>Prazo máximo 240 meses</a:t>
              </a:r>
              <a:endParaRPr lang="pt-BR" sz="3500" kern="1200" spc="0" dirty="0">
                <a:solidFill>
                  <a:schemeClr val="tx2"/>
                </a:solidFill>
                <a:latin typeface="Itau Display" panose="020B0503020204020204" pitchFamily="34" charset="0"/>
                <a:cs typeface="Itau Display" panose="020B0503020204020204" pitchFamily="34" charset="0"/>
                <a:sym typeface="Arial"/>
              </a:endParaRPr>
            </a:p>
          </p:txBody>
        </p:sp>
        <p:pic>
          <p:nvPicPr>
            <p:cNvPr id="20" name="x_Imagem 1">
              <a:extLst>
                <a:ext uri="{FF2B5EF4-FFF2-40B4-BE49-F238E27FC236}">
                  <a16:creationId xmlns:a16="http://schemas.microsoft.com/office/drawing/2014/main" id="{ADE20AC6-2534-27D7-8813-99B726FB0B9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71277" y="6858000"/>
              <a:ext cx="5372100" cy="53721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8" name="Agrupar 27">
              <a:extLst>
                <a:ext uri="{FF2B5EF4-FFF2-40B4-BE49-F238E27FC236}">
                  <a16:creationId xmlns:a16="http://schemas.microsoft.com/office/drawing/2014/main" id="{EB00BAAD-BF46-D8D5-C050-F8A5167A5C5E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2821617" y="2495144"/>
              <a:ext cx="2854311" cy="806007"/>
              <a:chOff x="9337689" y="2390472"/>
              <a:chExt cx="2854311" cy="806007"/>
            </a:xfrm>
          </p:grpSpPr>
          <p:sp>
            <p:nvSpPr>
              <p:cNvPr id="22" name="Retângulo: Cantos Arredondados 21">
                <a:extLst>
                  <a:ext uri="{FF2B5EF4-FFF2-40B4-BE49-F238E27FC236}">
                    <a16:creationId xmlns:a16="http://schemas.microsoft.com/office/drawing/2014/main" id="{36F2309E-93D5-BD64-98CF-8C521CD74394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337689" y="2390472"/>
                <a:ext cx="2854311" cy="806007"/>
              </a:xfrm>
              <a:prstGeom prst="roundRect">
                <a:avLst>
                  <a:gd name="adj" fmla="val 50000"/>
                </a:avLst>
              </a:prstGeom>
              <a:solidFill>
                <a:srgbClr val="FF6200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CaixaDeTexto 22">
                <a:extLst>
                  <a:ext uri="{FF2B5EF4-FFF2-40B4-BE49-F238E27FC236}">
                    <a16:creationId xmlns:a16="http://schemas.microsoft.com/office/drawing/2014/main" id="{90DA4692-F593-5183-7ABE-BEB110F7B7E9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656337" y="2578009"/>
                <a:ext cx="2307063" cy="52322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pPr algn="ctr"/>
                <a:r>
                  <a:rPr lang="pt-BR" sz="3500" kern="1200" spc="0" dirty="0">
                    <a:solidFill>
                      <a:schemeClr val="bg1"/>
                    </a:solidFill>
                    <a:latin typeface="Itau Display Pro Regular"/>
                    <a:cs typeface="Itau Display Pro Regular"/>
                    <a:sym typeface="Itau Display Pro Regular"/>
                  </a:rPr>
                  <a:t>Produto</a:t>
                </a:r>
                <a:endParaRPr lang="pt-BR" sz="3500" kern="1200" spc="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9" name="Agrupar 28">
              <a:extLst>
                <a:ext uri="{FF2B5EF4-FFF2-40B4-BE49-F238E27FC236}">
                  <a16:creationId xmlns:a16="http://schemas.microsoft.com/office/drawing/2014/main" id="{B4389513-4E82-4CCD-7174-CABE11E9D466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11436995" y="2495145"/>
              <a:ext cx="2854311" cy="806007"/>
              <a:chOff x="9545979" y="5917391"/>
              <a:chExt cx="2854311" cy="806007"/>
            </a:xfrm>
          </p:grpSpPr>
          <p:sp>
            <p:nvSpPr>
              <p:cNvPr id="24" name="Retângulo: Cantos Arredondados 23">
                <a:extLst>
                  <a:ext uri="{FF2B5EF4-FFF2-40B4-BE49-F238E27FC236}">
                    <a16:creationId xmlns:a16="http://schemas.microsoft.com/office/drawing/2014/main" id="{993F4ABB-4ACB-4C58-A6A0-048894A17A9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545979" y="5917391"/>
                <a:ext cx="2854311" cy="806007"/>
              </a:xfrm>
              <a:prstGeom prst="roundRect">
                <a:avLst>
                  <a:gd name="adj" fmla="val 50000"/>
                </a:avLst>
              </a:prstGeom>
              <a:solidFill>
                <a:srgbClr val="FF6200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5" name="CaixaDeTexto 24">
                <a:extLst>
                  <a:ext uri="{FF2B5EF4-FFF2-40B4-BE49-F238E27FC236}">
                    <a16:creationId xmlns:a16="http://schemas.microsoft.com/office/drawing/2014/main" id="{401425E9-0788-CF6B-BDDB-9A9A7E47F325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864627" y="6104928"/>
                <a:ext cx="2307063" cy="52322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pPr algn="ctr"/>
                <a:r>
                  <a:rPr lang="pt-BR" sz="3500" kern="1200" spc="0" dirty="0">
                    <a:solidFill>
                      <a:schemeClr val="bg1"/>
                    </a:solidFill>
                    <a:latin typeface="Itau Display Pro Regular"/>
                    <a:cs typeface="Itau Display Pro Regular"/>
                    <a:sym typeface="Itau Display Pro Regular"/>
                  </a:rPr>
                  <a:t>Reajuste</a:t>
                </a:r>
                <a:endParaRPr lang="pt-BR" sz="3500" kern="1200" spc="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0" name="Agrupar 29">
              <a:extLst>
                <a:ext uri="{FF2B5EF4-FFF2-40B4-BE49-F238E27FC236}">
                  <a16:creationId xmlns:a16="http://schemas.microsoft.com/office/drawing/2014/main" id="{E81FC93E-2038-496E-F1EF-CF76FA159133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19430172" y="2440617"/>
              <a:ext cx="2854311" cy="806007"/>
              <a:chOff x="9545979" y="9367548"/>
              <a:chExt cx="2854311" cy="806007"/>
            </a:xfrm>
          </p:grpSpPr>
          <p:sp>
            <p:nvSpPr>
              <p:cNvPr id="26" name="Retângulo: Cantos Arredondados 25">
                <a:extLst>
                  <a:ext uri="{FF2B5EF4-FFF2-40B4-BE49-F238E27FC236}">
                    <a16:creationId xmlns:a16="http://schemas.microsoft.com/office/drawing/2014/main" id="{706B45FE-87A0-0418-3DAD-894AD67428D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545979" y="9367548"/>
                <a:ext cx="2854311" cy="806007"/>
              </a:xfrm>
              <a:prstGeom prst="roundRect">
                <a:avLst>
                  <a:gd name="adj" fmla="val 50000"/>
                </a:avLst>
              </a:prstGeom>
              <a:solidFill>
                <a:srgbClr val="FF6200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7" name="CaixaDeTexto 26">
                <a:extLst>
                  <a:ext uri="{FF2B5EF4-FFF2-40B4-BE49-F238E27FC236}">
                    <a16:creationId xmlns:a16="http://schemas.microsoft.com/office/drawing/2014/main" id="{D88F1F98-5013-A65E-78C0-7DB3BAC3E020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864627" y="9555085"/>
                <a:ext cx="2307063" cy="52322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pPr algn="ctr"/>
                <a:r>
                  <a:rPr lang="pt-BR" sz="3500" kern="1200" spc="0" dirty="0">
                    <a:solidFill>
                      <a:schemeClr val="bg1"/>
                    </a:solidFill>
                    <a:latin typeface="Itau Display Pro Regular"/>
                    <a:cs typeface="Itau Display Pro Regular"/>
                    <a:sym typeface="Itau Display Pro Regular"/>
                  </a:rPr>
                  <a:t>Lance</a:t>
                </a:r>
                <a:endParaRPr lang="pt-BR" sz="3500" kern="1200" spc="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2" name="CaixaDeTexto 31">
              <a:extLst>
                <a:ext uri="{FF2B5EF4-FFF2-40B4-BE49-F238E27FC236}">
                  <a16:creationId xmlns:a16="http://schemas.microsoft.com/office/drawing/2014/main" id="{9B015040-12B4-FD65-3D24-3BBF48C5F91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001086" y="3885339"/>
              <a:ext cx="5809702" cy="17081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tabLst/>
                <a:defRPr/>
              </a:pPr>
              <a:r>
                <a:rPr lang="pt-BR" sz="3500" kern="1200" spc="0">
                  <a:solidFill>
                    <a:schemeClr val="tx2"/>
                  </a:solidFill>
                  <a:latin typeface="Itau Display" panose="020B0503020204020204" pitchFamily="34" charset="0"/>
                  <a:ea typeface="Arial"/>
                  <a:cs typeface="Itau Display" panose="020B0503020204020204" pitchFamily="34" charset="0"/>
                  <a:sym typeface="Arial"/>
                </a:rPr>
                <a:t>INCC </a:t>
              </a:r>
              <a:r>
                <a:rPr lang="pt-BR" sz="3500" kern="1200" spc="0" dirty="0">
                  <a:solidFill>
                    <a:schemeClr val="tx2"/>
                  </a:solidFill>
                  <a:latin typeface="Itau Display" panose="020B0503020204020204" pitchFamily="34" charset="0"/>
                  <a:ea typeface="Arial"/>
                  <a:cs typeface="Itau Display" panose="020B0503020204020204" pitchFamily="34" charset="0"/>
                  <a:sym typeface="Arial"/>
                </a:rPr>
                <a:t>ou 3% pré fixado</a:t>
              </a:r>
            </a:p>
            <a:p>
              <a:pPr marR="0" lvl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tabLst/>
                <a:defRPr/>
              </a:pPr>
              <a:endParaRPr lang="pt-BR" sz="3500" kern="1200" spc="0" dirty="0">
                <a:solidFill>
                  <a:schemeClr val="tx2"/>
                </a:solidFill>
                <a:latin typeface="Itau Display" panose="020B0503020204020204" pitchFamily="34" charset="0"/>
                <a:ea typeface="Arial"/>
                <a:cs typeface="Itau Display" panose="020B0503020204020204" pitchFamily="34" charset="0"/>
                <a:sym typeface="Arial"/>
              </a:endParaRPr>
            </a:p>
            <a:p>
              <a:pPr marR="0" lvl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tabLst/>
                <a:defRPr/>
              </a:pPr>
              <a:r>
                <a:rPr kumimoji="0" lang="pt-BR" sz="3500" i="0" u="none" strike="noStrike" kern="1200" cap="none" spc="0" normalizeH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Itau Display" panose="020B0503020204020204" pitchFamily="34" charset="0"/>
                  <a:cs typeface="Itau Display" panose="020B0503020204020204" pitchFamily="34" charset="0"/>
                  <a:sym typeface="Arial"/>
                </a:rPr>
                <a:t>Data de aniversário do grupo</a:t>
              </a:r>
            </a:p>
          </p:txBody>
        </p:sp>
        <p:sp>
          <p:nvSpPr>
            <p:cNvPr id="33" name="CaixaDeTexto 32">
              <a:extLst>
                <a:ext uri="{FF2B5EF4-FFF2-40B4-BE49-F238E27FC236}">
                  <a16:creationId xmlns:a16="http://schemas.microsoft.com/office/drawing/2014/main" id="{D55498A9-2025-87D5-4A57-0994AB3EE961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8936345" y="3803813"/>
              <a:ext cx="4607032" cy="22467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457200" marR="0" lvl="0" indent="-45720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lang="pt-BR" sz="3500" kern="1200" spc="0" dirty="0">
                  <a:solidFill>
                    <a:schemeClr val="tx2"/>
                  </a:solidFill>
                  <a:latin typeface="Itau Display" panose="020B0503020204020204" pitchFamily="34" charset="0"/>
                  <a:ea typeface="Arial"/>
                  <a:cs typeface="Itau Display" panose="020B0503020204020204" pitchFamily="34" charset="0"/>
                  <a:sym typeface="Arial"/>
                </a:rPr>
                <a:t>Recursos próprios</a:t>
              </a:r>
            </a:p>
            <a:p>
              <a:pPr marL="457200" marR="0" lvl="0" indent="-45720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lang="pt-BR" sz="3500" kern="1200" spc="0" dirty="0">
                  <a:solidFill>
                    <a:schemeClr val="tx2"/>
                  </a:solidFill>
                  <a:latin typeface="Itau Display" panose="020B0503020204020204" pitchFamily="34" charset="0"/>
                  <a:ea typeface="Arial"/>
                  <a:cs typeface="Itau Display" panose="020B0503020204020204" pitchFamily="34" charset="0"/>
                  <a:sym typeface="Arial"/>
                </a:rPr>
                <a:t>Embutido</a:t>
              </a:r>
            </a:p>
            <a:p>
              <a:pPr marL="457200" marR="0" lvl="0" indent="-45720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lang="pt-BR" sz="3500" kern="1200" spc="0" dirty="0">
                  <a:solidFill>
                    <a:schemeClr val="tx2"/>
                  </a:solidFill>
                  <a:latin typeface="Itau Display" panose="020B0503020204020204" pitchFamily="34" charset="0"/>
                  <a:ea typeface="Arial"/>
                  <a:cs typeface="Itau Display" panose="020B0503020204020204" pitchFamily="34" charset="0"/>
                  <a:sym typeface="Arial"/>
                </a:rPr>
                <a:t>Lance Fixo</a:t>
              </a:r>
            </a:p>
            <a:p>
              <a:pPr marL="457200" marR="0" lvl="0" indent="-45720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lang="pt-BR" sz="3500" kern="1200" spc="0" dirty="0">
                  <a:solidFill>
                    <a:schemeClr val="tx2"/>
                  </a:solidFill>
                  <a:latin typeface="Itau Display" panose="020B0503020204020204" pitchFamily="34" charset="0"/>
                  <a:ea typeface="Arial"/>
                  <a:cs typeface="Itau Display" panose="020B0503020204020204" pitchFamily="34" charset="0"/>
                  <a:sym typeface="Arial"/>
                </a:rPr>
                <a:t>FGTS (Regras CEF)</a:t>
              </a:r>
              <a:endParaRPr kumimoji="0" lang="pt-BR" sz="35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Itau Display" panose="020B0503020204020204" pitchFamily="34" charset="0"/>
                <a:cs typeface="Itau Display" panose="020B0503020204020204" pitchFamily="34" charset="0"/>
                <a:sym typeface="Arial"/>
              </a:endParaRPr>
            </a:p>
          </p:txBody>
        </p:sp>
        <p:sp>
          <p:nvSpPr>
            <p:cNvPr id="34" name="CaixaDeTexto 33">
              <a:extLst>
                <a:ext uri="{FF2B5EF4-FFF2-40B4-BE49-F238E27FC236}">
                  <a16:creationId xmlns:a16="http://schemas.microsoft.com/office/drawing/2014/main" id="{8798B589-EF53-614F-F116-B94AD53E45EA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655935" y="7476797"/>
              <a:ext cx="4506477" cy="44012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 defTabSz="914400" hangingPunct="1">
                <a:lnSpc>
                  <a:spcPct val="100000"/>
                </a:lnSpc>
                <a:buClr>
                  <a:srgbClr val="000000"/>
                </a:buClr>
                <a:defRPr/>
              </a:pPr>
              <a:r>
                <a:rPr lang="pt-BR" sz="3500" b="1" kern="1200" spc="0" dirty="0">
                  <a:solidFill>
                    <a:schemeClr val="tx2"/>
                  </a:solidFill>
                  <a:highlight>
                    <a:srgbClr val="FFFF00"/>
                  </a:highlight>
                  <a:latin typeface="Itau Display" panose="020B0503020204020204" pitchFamily="34" charset="0"/>
                  <a:cs typeface="Itau Display" panose="020B0503020204020204" pitchFamily="34" charset="0"/>
                  <a:sym typeface="Arial"/>
                </a:rPr>
                <a:t>Importante</a:t>
              </a:r>
              <a:br>
                <a:rPr lang="pt-BR" sz="3500" b="1" kern="1200" spc="0" dirty="0">
                  <a:solidFill>
                    <a:schemeClr val="tx2"/>
                  </a:solidFill>
                  <a:highlight>
                    <a:srgbClr val="FFFF00"/>
                  </a:highlight>
                  <a:latin typeface="Itau Display" panose="020B0503020204020204" pitchFamily="34" charset="0"/>
                  <a:cs typeface="Itau Display" panose="020B0503020204020204" pitchFamily="34" charset="0"/>
                  <a:sym typeface="Arial"/>
                </a:rPr>
              </a:br>
              <a:br>
                <a:rPr lang="pt-BR" sz="3500" b="1" kern="1200" spc="0" dirty="0">
                  <a:solidFill>
                    <a:schemeClr val="tx2"/>
                  </a:solidFill>
                  <a:highlight>
                    <a:srgbClr val="FFFF00"/>
                  </a:highlight>
                  <a:latin typeface="Itau Display" panose="020B0503020204020204" pitchFamily="34" charset="0"/>
                  <a:cs typeface="Itau Display" panose="020B0503020204020204" pitchFamily="34" charset="0"/>
                  <a:sym typeface="Arial"/>
                </a:rPr>
              </a:br>
              <a:r>
                <a:rPr lang="pt-BR" sz="3500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  <a:sym typeface="Arial"/>
                </a:rPr>
                <a:t>Até a contemplação reajuste </a:t>
              </a:r>
              <a:r>
                <a:rPr lang="pt-BR" sz="3500" b="1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  <a:sym typeface="Arial"/>
                </a:rPr>
                <a:t>sobre o valor da carta</a:t>
              </a:r>
            </a:p>
            <a:p>
              <a:pPr lvl="0" algn="ctr" defTabSz="914400" hangingPunct="1">
                <a:lnSpc>
                  <a:spcPct val="100000"/>
                </a:lnSpc>
                <a:buClr>
                  <a:srgbClr val="000000"/>
                </a:buClr>
                <a:defRPr/>
              </a:pPr>
              <a:endParaRPr lang="pt-BR" sz="3500" kern="1200" spc="0" dirty="0">
                <a:solidFill>
                  <a:schemeClr val="tx2"/>
                </a:solidFill>
                <a:latin typeface="Itau Display" panose="020B0503020204020204" pitchFamily="34" charset="0"/>
                <a:cs typeface="Itau Display" panose="020B0503020204020204" pitchFamily="34" charset="0"/>
                <a:sym typeface="Arial"/>
              </a:endParaRPr>
            </a:p>
            <a:p>
              <a:pPr lvl="0" algn="ctr" defTabSz="914400" hangingPunct="1">
                <a:lnSpc>
                  <a:spcPct val="100000"/>
                </a:lnSpc>
                <a:buClr>
                  <a:srgbClr val="000000"/>
                </a:buClr>
                <a:defRPr/>
              </a:pPr>
              <a:r>
                <a:rPr lang="pt-BR" sz="3500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  <a:sym typeface="Arial"/>
                </a:rPr>
                <a:t>Após a contemplação, </a:t>
              </a:r>
              <a:r>
                <a:rPr lang="pt-BR" sz="3500" b="1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  <a:sym typeface="Arial"/>
                </a:rPr>
                <a:t>sobre o saldo devedor</a:t>
              </a:r>
            </a:p>
          </p:txBody>
        </p:sp>
        <p:sp>
          <p:nvSpPr>
            <p:cNvPr id="38" name="Retângulo: Cantos Arredondados 37">
              <a:extLst>
                <a:ext uri="{FF2B5EF4-FFF2-40B4-BE49-F238E27FC236}">
                  <a16:creationId xmlns:a16="http://schemas.microsoft.com/office/drawing/2014/main" id="{F08BC122-64F0-57B5-6578-731C89B0CE4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152937" y="6858000"/>
              <a:ext cx="5467350" cy="5372100"/>
            </a:xfrm>
            <a:prstGeom prst="roundRect">
              <a:avLst>
                <a:gd name="adj" fmla="val 5143"/>
              </a:avLst>
            </a:prstGeom>
            <a:noFill/>
            <a:ln w="38100" cap="flat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2438337" rtl="0" fontAlgn="auto" latinLnBrk="0" hangingPunct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24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endParaRPr>
            </a:p>
          </p:txBody>
        </p:sp>
        <p:pic>
          <p:nvPicPr>
            <p:cNvPr id="39" name="Picture 2" descr="casas png - Casa Png | #4393230 - Vippng">
              <a:extLst>
                <a:ext uri="{FF2B5EF4-FFF2-40B4-BE49-F238E27FC236}">
                  <a16:creationId xmlns:a16="http://schemas.microsoft.com/office/drawing/2014/main" id="{2A06EC6F-A90E-7FA7-97B5-0F522DAA97A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1461" y="7464416"/>
              <a:ext cx="6735730" cy="4629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87062295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9CA413-B29F-C4DA-1938-42C8467E1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1639A5E8-4205-5070-F60C-009647CCC38E}"/>
              </a:ext>
            </a:extLst>
          </p:cNvPr>
          <p:cNvSpPr txBox="1"/>
          <p:nvPr/>
        </p:nvSpPr>
        <p:spPr>
          <a:xfrm>
            <a:off x="10414000" y="-101491740"/>
            <a:ext cx="12192000" cy="1117228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5.2 Regras Gerais 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1) O imóvel garantia guarda-chuva precisará ser alienado em sua totalidade no 1º ciclo 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de faturamento. No momento do 1º faturamento, a garantia apresentada pelo cliente 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deve ter valor igual ou superior ao saldo devedor relativo ao que será liberado 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no faturamento. Caso necessário, será solicitado novo imóvel como garantia 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complementar; 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2) As análises documentais e da garantia deverão seguir as mesmas regras 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do faturamento de imóvel existente, considerando o não reuso da garantia 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e documentos pertinentes; 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3) O cliente não poderá incluir novas cotas no projeto ao longo do tempo e, no piloto, não 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poderá realizar cessão. Mas poderá fazer substituição de garantia que faça frente 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ao saldo devedor atualizado; 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4) Ao final do projeto, caso o cliente deseje, ele poderá desvincular as cotas não faturadas 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e utilizá-las para outra finalidade; 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5) A liberação do recurso para o próximo ciclo de faturamento estará atrelada ao resultado 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da análise de Crédito (análise manual na Mesa de Crédito); 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6) A cada ciclo de faturamento, será necessário assinar um aditivo contratual e realizar 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a averbação na matrícula da garantia com as novas cotas faturadas; 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7) Periodicidade mínima para início dos ciclos será mensal. 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8) Para iniciar um novo ciclo, o ciclo anterior precisará estar finalizado (liberação do recurso 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do ciclo após averbação). 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9) É necessário garantia substitutiva. 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Itaú Unibanco 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Página 28/110 </a:t>
            </a:r>
          </a:p>
          <a:p>
            <a:r>
              <a:rPr lang="pt-BR" sz="1500" b="0" i="0" u="none" strike="noStrike" baseline="0" dirty="0">
                <a:solidFill>
                  <a:srgbClr val="B3B3B3"/>
                </a:solidFill>
                <a:latin typeface="Itau Display Pro" panose="020B0503020204020204" pitchFamily="34" charset="0"/>
              </a:rPr>
              <a:t>Estas informações são de propriedade do conglomerado Itaú Unibanco e </a:t>
            </a:r>
            <a:r>
              <a:rPr lang="pt-BR" sz="1500" b="0" i="0" u="none" strike="noStrike" baseline="0" dirty="0" err="1">
                <a:solidFill>
                  <a:srgbClr val="B3B3B3"/>
                </a:solidFill>
                <a:latin typeface="Itau Display Pro" panose="020B0503020204020204" pitchFamily="34" charset="0"/>
              </a:rPr>
              <a:t>nào</a:t>
            </a:r>
            <a:r>
              <a:rPr lang="pt-BR" sz="1500" b="0" i="0" u="none" strike="noStrike" baseline="0" dirty="0">
                <a:solidFill>
                  <a:srgbClr val="B3B3B3"/>
                </a:solidFill>
                <a:latin typeface="Itau Display Pro" panose="020B0503020204020204" pitchFamily="34" charset="0"/>
              </a:rPr>
              <a:t> devem ser utilizadas, reproduzidas ou transmitidas sem prévia autorização de seu proprietário - Informação </a:t>
            </a:r>
            <a:r>
              <a:rPr lang="pt-BR" sz="1500" b="0" i="0" u="none" strike="noStrike" baseline="0" dirty="0" err="1">
                <a:solidFill>
                  <a:srgbClr val="B3B3B3"/>
                </a:solidFill>
                <a:latin typeface="Itau Display Pro" panose="020B0503020204020204" pitchFamily="34" charset="0"/>
              </a:rPr>
              <a:t>Interna</a:t>
            </a:r>
            <a:r>
              <a:rPr lang="pt-BR" sz="1500" b="0" i="0" u="none" strike="noStrike" baseline="0" dirty="0" err="1">
                <a:solidFill>
                  <a:srgbClr val="B3B3B3"/>
                </a:solidFill>
                <a:latin typeface="Calibri" panose="020F0502020204030204" pitchFamily="34" charset="0"/>
              </a:rPr>
              <a:t>Corporativo</a:t>
            </a:r>
            <a:r>
              <a:rPr lang="pt-BR" sz="1500" b="0" i="0" u="none" strike="noStrike" baseline="0" dirty="0">
                <a:solidFill>
                  <a:srgbClr val="B3B3B3"/>
                </a:solidFill>
                <a:latin typeface="Calibri" panose="020F0502020204030204" pitchFamily="34" charset="0"/>
              </a:rPr>
              <a:t> | Interno </a:t>
            </a:r>
          </a:p>
          <a:p>
            <a:endParaRPr lang="pt-BR" sz="1500" b="0" i="0" u="none" strike="noStrike" baseline="0" dirty="0">
              <a:latin typeface="Calibri" panose="020F0502020204030204" pitchFamily="34" charset="0"/>
            </a:endParaRPr>
          </a:p>
          <a:p>
            <a:r>
              <a:rPr lang="pt-BR" sz="1500" b="0" i="0" u="none" strike="noStrike" baseline="0" dirty="0">
                <a:solidFill>
                  <a:srgbClr val="B3B3B3"/>
                </a:solidFill>
                <a:latin typeface="Itau Display Pro" panose="020B0503020204020204" pitchFamily="34" charset="0"/>
              </a:rPr>
              <a:t>Resumo </a:t>
            </a:r>
          </a:p>
          <a:p>
            <a:r>
              <a:rPr lang="pt-BR" sz="1500" b="0" i="0" u="none" strike="noStrike" baseline="0" dirty="0">
                <a:solidFill>
                  <a:srgbClr val="B3B3B3"/>
                </a:solidFill>
                <a:latin typeface="Itau Display Pro" panose="020B0503020204020204" pitchFamily="34" charset="0"/>
              </a:rPr>
              <a:t>Sumário </a:t>
            </a:r>
          </a:p>
          <a:p>
            <a:r>
              <a:rPr lang="pt-BR" sz="1500" b="0" i="0" u="none" strike="noStrike" baseline="0" dirty="0">
                <a:solidFill>
                  <a:srgbClr val="B3B3B3"/>
                </a:solidFill>
                <a:latin typeface="Itau Display Pro" panose="020B0503020204020204" pitchFamily="34" charset="0"/>
              </a:rPr>
              <a:t>Início 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5.3 Regras para Aquisição ou Quitação 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1) Avaliação prévia da operação para garantir que o consórcio contratado não se enquadra 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como levantamento de capital. 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2) A cobrança de tarifa será apenas no 1º ciclo, tendo em vista a vistoria da garantia 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guarda-chuva. Caso seja necessário garantia complementar, haverá nova cobrança 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de tarifa para avaliação desse bem uma única vez; 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3) É necessário garantia substitutiva em razão da liberação faseada dos recursos. O imóvel 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será alienado na sua totalidade no primeiro ciclo de faturamento, com previsão de todas 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as cotas e grupos na minuta. A garantia se justifica porque em caso de compra e venda 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haverá o pagamento parcial e não será possível constituir a garantia em favor 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da administradora. 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4) Para iniciar um novo ciclo, o ciclo anterior precisará estar finalizado (liberação do recurso 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do ciclo após averbação). 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5.4 Regras para Reforma e Construção 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1) Para iniciar um novo ciclo, o ciclo anterior precisará estar finalizado (liberação do recurso 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do ciclo após averbação); 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2) A cobrança de tarifa será apenas no ciclo 1, tendo em vista a vistoria da garantia guarda-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chuva. Porém, os custos do acompanhamento da obra serão repassados; 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3) Serão aceitas garantias performadas. Para exceção, os casos deverão ser encaminhados 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ao comitê de exceção e avaliado por todas as áreas pareceristas (Produtos, Jurídico, 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Crédito e Operações). 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4) Serão realizadas, ao menos, 03 vistorias na obra ao longo do prazo estabelecido 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em cronograma; 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5) Caso haja irregularidades durante o acompanhamento da obra, não será permitido 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o início de novo ciclo de faturamento até que sanado o desvio (envio de cronograma 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atualizado); 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6) Caso o cliente deseje substituir a garantia pelo imóvel construído, o cliente deverá 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apresentar a devida averbação na matrícula das benfeitorias realizadas; 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7) Documentos necessários para avaliação nesta modalidade: Matrícula, IPTU, orçamento/ 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cronograma (versão atualizada), projeto, alvará, memorial descritivo. </a:t>
            </a:r>
          </a:p>
          <a:p>
            <a:r>
              <a:rPr lang="pt-BR" sz="1500" b="0" i="0" u="none" strike="noStrike" baseline="0" dirty="0">
                <a:solidFill>
                  <a:srgbClr val="000000"/>
                </a:solidFill>
                <a:latin typeface="Itau Display Pro" panose="020B0503020204020204" pitchFamily="34" charset="0"/>
              </a:rPr>
              <a:t>8) As operações estruturadas de reforma e construção da BUPJ (acima de R$1,2MM para imóveis) deverão entrar no fluxo de acompanhamento de obra. </a:t>
            </a:r>
            <a:endParaRPr lang="pt-BR" sz="1500" dirty="0"/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25A483BA-F15F-7545-A55E-7D007A3E523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28034" y="386861"/>
            <a:ext cx="24155966" cy="10027199"/>
            <a:chOff x="228034" y="386861"/>
            <a:chExt cx="24155966" cy="10027199"/>
          </a:xfrm>
        </p:grpSpPr>
        <p:pic>
          <p:nvPicPr>
            <p:cNvPr id="16" name="Imagem" descr="Imagem">
              <a:extLst>
                <a:ext uri="{FF2B5EF4-FFF2-40B4-BE49-F238E27FC236}">
                  <a16:creationId xmlns:a16="http://schemas.microsoft.com/office/drawing/2014/main" id="{C22FD141-F995-BA58-2F79-CE4610943BB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730688" y="386861"/>
              <a:ext cx="1019598" cy="1019910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BC0EF817-233B-3C63-CBEB-DB729A373B9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8034" y="3039206"/>
              <a:ext cx="24155966" cy="6049110"/>
            </a:xfrm>
            <a:prstGeom prst="rect">
              <a:avLst/>
            </a:prstGeom>
          </p:spPr>
        </p:pic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118EB9D5-120C-C035-538F-6F10917C26B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14350" y="9088316"/>
              <a:ext cx="5314950" cy="1238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rmAutofit/>
            </a:bodyPr>
            <a:lstStyle/>
            <a:p>
              <a:pPr marL="0" marR="0" indent="0" algn="ctr" defTabSz="821530" rtl="0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pt-BR" sz="3500" b="0" i="0" u="none" strike="noStrike" kern="1200" cap="none" spc="0" normalizeH="0" dirty="0">
                  <a:ln>
                    <a:noFill/>
                  </a:ln>
                  <a:solidFill>
                    <a:schemeClr val="tx2"/>
                  </a:solidFill>
                  <a:effectLst/>
                  <a:uFillTx/>
                  <a:latin typeface="Itau Display" panose="020B0503020204020204" pitchFamily="34" charset="0"/>
                  <a:cs typeface="Itau Display" panose="020B0503020204020204" pitchFamily="34" charset="0"/>
                  <a:sym typeface="Itau Display Pro Bold"/>
                </a:rPr>
                <a:t>Novo ou usado</a:t>
              </a:r>
            </a:p>
          </p:txBody>
        </p: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118E2FD6-9810-C9BC-BB83-20E12CB591F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496050" y="9088316"/>
              <a:ext cx="5314950" cy="1238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rmAutofit/>
            </a:bodyPr>
            <a:lstStyle/>
            <a:p>
              <a:pPr marL="0" marR="0" indent="0" algn="ctr" defTabSz="821530" rtl="0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pt-BR" sz="3500" b="0" i="0" u="none" strike="noStrike" kern="1200" cap="none" spc="0" normalizeH="0" dirty="0">
                  <a:ln>
                    <a:noFill/>
                  </a:ln>
                  <a:solidFill>
                    <a:schemeClr val="tx2"/>
                  </a:solidFill>
                  <a:effectLst/>
                  <a:uFillTx/>
                  <a:latin typeface="Itau Display" panose="020B0503020204020204" pitchFamily="34" charset="0"/>
                  <a:cs typeface="Itau Display" panose="020B0503020204020204" pitchFamily="34" charset="0"/>
                  <a:sym typeface="Itau Display Pro Bold"/>
                </a:rPr>
                <a:t>Regras CET</a:t>
              </a:r>
            </a:p>
          </p:txBody>
        </p:sp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46627027-7058-1866-8EB3-FB3DEF974FCD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2573002" y="9175810"/>
              <a:ext cx="5314950" cy="1238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ctr" defTabSz="821530" rtl="0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pt-BR" sz="3500" b="0" i="0" u="none" strike="noStrike" kern="1200" cap="none" spc="0" normalizeH="0" dirty="0">
                  <a:ln>
                    <a:noFill/>
                  </a:ln>
                  <a:solidFill>
                    <a:schemeClr val="tx2"/>
                  </a:solidFill>
                  <a:effectLst/>
                  <a:uFillTx/>
                  <a:latin typeface="Itau Display" panose="020B0503020204020204" pitchFamily="34" charset="0"/>
                  <a:cs typeface="Itau Display" panose="020B0503020204020204" pitchFamily="34" charset="0"/>
                  <a:sym typeface="Itau Display Pro Bold"/>
                </a:rPr>
                <a:t>Liberação de 100% </a:t>
              </a:r>
              <a:br>
                <a:rPr kumimoji="0" lang="pt-BR" sz="3500" b="0" i="0" u="none" strike="noStrike" kern="1200" cap="none" spc="0" normalizeH="0" dirty="0">
                  <a:ln>
                    <a:noFill/>
                  </a:ln>
                  <a:solidFill>
                    <a:schemeClr val="tx2"/>
                  </a:solidFill>
                  <a:effectLst/>
                  <a:uFillTx/>
                  <a:latin typeface="Itau Display" panose="020B0503020204020204" pitchFamily="34" charset="0"/>
                  <a:cs typeface="Itau Display" panose="020B0503020204020204" pitchFamily="34" charset="0"/>
                  <a:sym typeface="Itau Display Pro Bold"/>
                </a:rPr>
              </a:br>
              <a:r>
                <a:rPr kumimoji="0" lang="pt-BR" sz="3500" b="0" i="0" u="none" strike="noStrike" kern="1200" cap="none" spc="0" normalizeH="0" dirty="0">
                  <a:ln>
                    <a:noFill/>
                  </a:ln>
                  <a:solidFill>
                    <a:schemeClr val="tx2"/>
                  </a:solidFill>
                  <a:effectLst/>
                  <a:uFillTx/>
                  <a:latin typeface="Itau Display" panose="020B0503020204020204" pitchFamily="34" charset="0"/>
                  <a:cs typeface="Itau Display" panose="020B0503020204020204" pitchFamily="34" charset="0"/>
                  <a:sym typeface="Itau Display Pro Bold"/>
                </a:rPr>
                <a:t>crédito em conta</a:t>
              </a:r>
            </a:p>
          </p:txBody>
        </p:sp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30E1B5BC-B26B-411E-8B3E-7CEB1AD3388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8649954" y="9175810"/>
              <a:ext cx="5314950" cy="1238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ctr" defTabSz="821530" rtl="0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pt-BR" sz="3500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Troca por uma operação sem juros</a:t>
              </a:r>
              <a:endParaRPr kumimoji="0" lang="pt-BR" sz="3500" b="0" i="0" u="none" strike="noStrike" kern="1200" cap="none" spc="0" normalizeH="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Itau Display" panose="020B0503020204020204" pitchFamily="34" charset="0"/>
                <a:cs typeface="Itau Display" panose="020B0503020204020204" pitchFamily="34" charset="0"/>
                <a:sym typeface="Itau Display Pro Bold"/>
              </a:endParaRPr>
            </a:p>
          </p:txBody>
        </p:sp>
        <p:sp>
          <p:nvSpPr>
            <p:cNvPr id="15" name="Espaço Reservado para Texto 30">
              <a:extLst>
                <a:ext uri="{FF2B5EF4-FFF2-40B4-BE49-F238E27FC236}">
                  <a16:creationId xmlns:a16="http://schemas.microsoft.com/office/drawing/2014/main" id="{84787126-6C62-3105-EC0E-E49BC760EFC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28965" y="696767"/>
              <a:ext cx="7217508" cy="439306"/>
            </a:xfrm>
            <a:prstGeom prst="rect">
              <a:avLst/>
            </a:prstGeom>
          </p:spPr>
          <p:txBody>
            <a:bodyPr/>
            <a:lstStyle>
              <a:lvl1pPr marL="6096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1pPr>
              <a:lvl2pPr marL="12192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2pPr>
              <a:lvl3pPr marL="18288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3pPr>
              <a:lvl4pPr marL="24384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4pPr>
              <a:lvl5pPr marL="30480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5pPr>
              <a:lvl6pPr marL="36576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6pPr>
              <a:lvl7pPr marL="42672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7pPr>
              <a:lvl8pPr marL="48768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8pPr>
              <a:lvl9pPr marL="54864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9pPr>
            </a:lstStyle>
            <a:p>
              <a:pPr marL="0" indent="0" hangingPunct="1">
                <a:buSzTx/>
                <a:buFontTx/>
                <a:buNone/>
                <a:tabLst>
                  <a:tab pos="4229100" algn="l"/>
                </a:tabLst>
                <a:defRPr sz="2800">
                  <a:latin typeface="Itau Display Pro Regular"/>
                  <a:ea typeface="Itau Display Pro Regular"/>
                  <a:cs typeface="Itau Display Pro Regular"/>
                  <a:sym typeface="Itau Display Pro Regular"/>
                </a:defRPr>
              </a:pPr>
              <a:r>
                <a:rPr lang="pt-BR" sz="3500" dirty="0">
                  <a:solidFill>
                    <a:srgbClr val="FF6200"/>
                  </a:solidFill>
                  <a:latin typeface="Itau Display Pro Regular"/>
                  <a:ea typeface="Itau Display Pro Bold"/>
                  <a:cs typeface="Itau Display Pro Regular"/>
                  <a:sym typeface="Itau Display Pro Regular"/>
                </a:rPr>
                <a:t>Características do que faturamos</a:t>
              </a:r>
              <a:endParaRPr lang="pt-BR" sz="3500" dirty="0">
                <a:solidFill>
                  <a:srgbClr val="FF6200"/>
                </a:solidFill>
                <a:latin typeface="Itau Display Pro Bold"/>
                <a:ea typeface="Itau Display Pro Bold"/>
                <a:cs typeface="Itau Display Pro Bold"/>
                <a:sym typeface="Itau Display Pro 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5235264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17492" y="1754749"/>
            <a:ext cx="18514873" cy="103901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r">
              <a:lnSpc>
                <a:spcPts val="3063"/>
              </a:lnSpc>
              <a:tabLst>
                <a:tab pos="1438393" algn="l"/>
              </a:tabLst>
            </a:pPr>
            <a:r>
              <a:rPr sz="3174" b="1" spc="-45" dirty="0">
                <a:solidFill>
                  <a:srgbClr val="004992"/>
                </a:solidFill>
                <a:latin typeface="Trebuchet MS"/>
                <a:cs typeface="Trebuchet MS"/>
              </a:rPr>
              <a:t>HUB</a:t>
            </a:r>
            <a:r>
              <a:rPr sz="3174" b="1" dirty="0">
                <a:solidFill>
                  <a:srgbClr val="004992"/>
                </a:solidFill>
                <a:latin typeface="Trebuchet MS"/>
                <a:cs typeface="Trebuchet MS"/>
              </a:rPr>
              <a:t>	</a:t>
            </a:r>
            <a:r>
              <a:rPr sz="4217" spc="-136" baseline="5376" dirty="0">
                <a:solidFill>
                  <a:srgbClr val="004890"/>
                </a:solidFill>
                <a:latin typeface="Calibri"/>
                <a:cs typeface="Calibri"/>
              </a:rPr>
              <a:t>&amp;</a:t>
            </a:r>
            <a:endParaRPr sz="4217" baseline="5376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spcBef>
                <a:spcPts val="36"/>
              </a:spcBef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sz="1451" spc="-18" dirty="0">
                <a:latin typeface="Calibri"/>
                <a:cs typeface="Calibri"/>
              </a:rPr>
              <a:t>Corporativo</a:t>
            </a:r>
            <a:r>
              <a:rPr sz="1451" spc="-36" dirty="0">
                <a:latin typeface="Calibri"/>
                <a:cs typeface="Calibri"/>
              </a:rPr>
              <a:t> </a:t>
            </a:r>
            <a:r>
              <a:rPr sz="1451" dirty="0">
                <a:latin typeface="Calibri"/>
                <a:cs typeface="Calibri"/>
              </a:rPr>
              <a:t>|</a:t>
            </a:r>
            <a:r>
              <a:rPr sz="1451" spc="-18" dirty="0">
                <a:latin typeface="Calibri"/>
                <a:cs typeface="Calibri"/>
              </a:rPr>
              <a:t> Interno</a:t>
            </a:r>
            <a:endParaRPr sz="1451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286962" y="1703962"/>
            <a:ext cx="406298" cy="40906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021752" y="1717029"/>
            <a:ext cx="391392" cy="399513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0" y="0"/>
            <a:ext cx="24384000" cy="13716000"/>
            <a:chOff x="13" y="770515"/>
            <a:chExt cx="10693400" cy="601599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935603" y="970026"/>
              <a:ext cx="197357" cy="18135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902075" y="938022"/>
              <a:ext cx="265430" cy="91440"/>
            </a:xfrm>
            <a:custGeom>
              <a:avLst/>
              <a:gdLst/>
              <a:ahLst/>
              <a:cxnLst/>
              <a:rect l="l" t="t" r="r" b="b"/>
              <a:pathLst>
                <a:path w="265429" h="91440">
                  <a:moveTo>
                    <a:pt x="265176" y="83058"/>
                  </a:moveTo>
                  <a:lnTo>
                    <a:pt x="263652" y="77724"/>
                  </a:lnTo>
                  <a:lnTo>
                    <a:pt x="259842" y="75438"/>
                  </a:lnTo>
                  <a:lnTo>
                    <a:pt x="217170" y="48006"/>
                  </a:lnTo>
                  <a:lnTo>
                    <a:pt x="150876" y="4572"/>
                  </a:lnTo>
                  <a:lnTo>
                    <a:pt x="142041" y="1143"/>
                  </a:lnTo>
                  <a:lnTo>
                    <a:pt x="132207" y="0"/>
                  </a:lnTo>
                  <a:lnTo>
                    <a:pt x="122682" y="1107"/>
                  </a:lnTo>
                  <a:lnTo>
                    <a:pt x="122372" y="1143"/>
                  </a:lnTo>
                  <a:lnTo>
                    <a:pt x="113538" y="4572"/>
                  </a:lnTo>
                  <a:lnTo>
                    <a:pt x="65532" y="36576"/>
                  </a:lnTo>
                  <a:lnTo>
                    <a:pt x="47244" y="48006"/>
                  </a:lnTo>
                  <a:lnTo>
                    <a:pt x="4572" y="75438"/>
                  </a:lnTo>
                  <a:lnTo>
                    <a:pt x="762" y="77724"/>
                  </a:lnTo>
                  <a:lnTo>
                    <a:pt x="0" y="83058"/>
                  </a:lnTo>
                  <a:lnTo>
                    <a:pt x="1524" y="86868"/>
                  </a:lnTo>
                  <a:lnTo>
                    <a:pt x="3810" y="89154"/>
                  </a:lnTo>
                  <a:lnTo>
                    <a:pt x="6096" y="90678"/>
                  </a:lnTo>
                  <a:lnTo>
                    <a:pt x="10668" y="90678"/>
                  </a:lnTo>
                  <a:lnTo>
                    <a:pt x="11430" y="89916"/>
                  </a:lnTo>
                  <a:lnTo>
                    <a:pt x="13716" y="89154"/>
                  </a:lnTo>
                  <a:lnTo>
                    <a:pt x="34290" y="76200"/>
                  </a:lnTo>
                  <a:lnTo>
                    <a:pt x="57912" y="60198"/>
                  </a:lnTo>
                  <a:lnTo>
                    <a:pt x="72390" y="51054"/>
                  </a:lnTo>
                  <a:lnTo>
                    <a:pt x="122682" y="19050"/>
                  </a:lnTo>
                  <a:lnTo>
                    <a:pt x="128016" y="16002"/>
                  </a:lnTo>
                  <a:lnTo>
                    <a:pt x="137160" y="16002"/>
                  </a:lnTo>
                  <a:lnTo>
                    <a:pt x="141732" y="19050"/>
                  </a:lnTo>
                  <a:lnTo>
                    <a:pt x="192024" y="51054"/>
                  </a:lnTo>
                  <a:lnTo>
                    <a:pt x="206502" y="60198"/>
                  </a:lnTo>
                  <a:lnTo>
                    <a:pt x="250698" y="89154"/>
                  </a:lnTo>
                  <a:lnTo>
                    <a:pt x="254508" y="91440"/>
                  </a:lnTo>
                  <a:lnTo>
                    <a:pt x="259842" y="90678"/>
                  </a:lnTo>
                  <a:lnTo>
                    <a:pt x="262128" y="86868"/>
                  </a:lnTo>
                  <a:lnTo>
                    <a:pt x="265176" y="83058"/>
                  </a:lnTo>
                  <a:close/>
                </a:path>
              </a:pathLst>
            </a:custGeom>
            <a:solidFill>
              <a:srgbClr val="6E6E6E"/>
            </a:solidFill>
          </p:spPr>
          <p:txBody>
            <a:bodyPr wrap="square" lIns="0" tIns="0" rIns="0" bIns="0" rtlCol="0"/>
            <a:lstStyle/>
            <a:p>
              <a:endParaRPr sz="3264"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036174" y="1051560"/>
              <a:ext cx="130301" cy="11658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03" y="771906"/>
              <a:ext cx="10691622" cy="601446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03" y="771906"/>
              <a:ext cx="10691622" cy="601446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403" y="771906"/>
              <a:ext cx="3953510" cy="4314825"/>
            </a:xfrm>
            <a:custGeom>
              <a:avLst/>
              <a:gdLst/>
              <a:ahLst/>
              <a:cxnLst/>
              <a:rect l="l" t="t" r="r" b="b"/>
              <a:pathLst>
                <a:path w="3953510" h="4314825">
                  <a:moveTo>
                    <a:pt x="0" y="4314444"/>
                  </a:moveTo>
                  <a:lnTo>
                    <a:pt x="2926847" y="4314444"/>
                  </a:lnTo>
                  <a:lnTo>
                    <a:pt x="2975170" y="4313326"/>
                  </a:lnTo>
                  <a:lnTo>
                    <a:pt x="3022917" y="4310008"/>
                  </a:lnTo>
                  <a:lnTo>
                    <a:pt x="3070039" y="4304537"/>
                  </a:lnTo>
                  <a:lnTo>
                    <a:pt x="3116487" y="4296964"/>
                  </a:lnTo>
                  <a:lnTo>
                    <a:pt x="3162212" y="4287336"/>
                  </a:lnTo>
                  <a:lnTo>
                    <a:pt x="3207164" y="4275703"/>
                  </a:lnTo>
                  <a:lnTo>
                    <a:pt x="3251295" y="4262115"/>
                  </a:lnTo>
                  <a:lnTo>
                    <a:pt x="3294554" y="4246621"/>
                  </a:lnTo>
                  <a:lnTo>
                    <a:pt x="3336893" y="4229269"/>
                  </a:lnTo>
                  <a:lnTo>
                    <a:pt x="3378262" y="4210109"/>
                  </a:lnTo>
                  <a:lnTo>
                    <a:pt x="3418613" y="4189191"/>
                  </a:lnTo>
                  <a:lnTo>
                    <a:pt x="3457895" y="4166562"/>
                  </a:lnTo>
                  <a:lnTo>
                    <a:pt x="3496060" y="4142273"/>
                  </a:lnTo>
                  <a:lnTo>
                    <a:pt x="3533058" y="4116372"/>
                  </a:lnTo>
                  <a:lnTo>
                    <a:pt x="3568840" y="4088909"/>
                  </a:lnTo>
                  <a:lnTo>
                    <a:pt x="3603357" y="4059933"/>
                  </a:lnTo>
                  <a:lnTo>
                    <a:pt x="3636560" y="4029493"/>
                  </a:lnTo>
                  <a:lnTo>
                    <a:pt x="3668398" y="3997638"/>
                  </a:lnTo>
                  <a:lnTo>
                    <a:pt x="3698824" y="3964417"/>
                  </a:lnTo>
                  <a:lnTo>
                    <a:pt x="3727787" y="3929880"/>
                  </a:lnTo>
                  <a:lnTo>
                    <a:pt x="3755239" y="3894076"/>
                  </a:lnTo>
                  <a:lnTo>
                    <a:pt x="3781130" y="3857053"/>
                  </a:lnTo>
                  <a:lnTo>
                    <a:pt x="3805411" y="3818861"/>
                  </a:lnTo>
                  <a:lnTo>
                    <a:pt x="3828032" y="3779549"/>
                  </a:lnTo>
                  <a:lnTo>
                    <a:pt x="3848945" y="3739167"/>
                  </a:lnTo>
                  <a:lnTo>
                    <a:pt x="3868100" y="3697763"/>
                  </a:lnTo>
                  <a:lnTo>
                    <a:pt x="3885448" y="3655386"/>
                  </a:lnTo>
                  <a:lnTo>
                    <a:pt x="3900940" y="3612087"/>
                  </a:lnTo>
                  <a:lnTo>
                    <a:pt x="3914525" y="3567913"/>
                  </a:lnTo>
                  <a:lnTo>
                    <a:pt x="3926156" y="3522914"/>
                  </a:lnTo>
                  <a:lnTo>
                    <a:pt x="3935783" y="3477140"/>
                  </a:lnTo>
                  <a:lnTo>
                    <a:pt x="3943356" y="3430639"/>
                  </a:lnTo>
                  <a:lnTo>
                    <a:pt x="3948826" y="3383460"/>
                  </a:lnTo>
                  <a:lnTo>
                    <a:pt x="3952144" y="3335653"/>
                  </a:lnTo>
                  <a:lnTo>
                    <a:pt x="3953261" y="3287268"/>
                  </a:lnTo>
                  <a:lnTo>
                    <a:pt x="3953261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3264"/>
            </a:p>
          </p:txBody>
        </p:sp>
        <p:sp>
          <p:nvSpPr>
            <p:cNvPr id="12" name="object 12"/>
            <p:cNvSpPr/>
            <p:nvPr/>
          </p:nvSpPr>
          <p:spPr>
            <a:xfrm>
              <a:off x="3754259" y="3707130"/>
              <a:ext cx="364490" cy="363855"/>
            </a:xfrm>
            <a:custGeom>
              <a:avLst/>
              <a:gdLst/>
              <a:ahLst/>
              <a:cxnLst/>
              <a:rect l="l" t="t" r="r" b="b"/>
              <a:pathLst>
                <a:path w="364489" h="363854">
                  <a:moveTo>
                    <a:pt x="0" y="69341"/>
                  </a:moveTo>
                  <a:lnTo>
                    <a:pt x="20478" y="20383"/>
                  </a:lnTo>
                  <a:lnTo>
                    <a:pt x="70104" y="0"/>
                  </a:lnTo>
                  <a:lnTo>
                    <a:pt x="294132" y="0"/>
                  </a:lnTo>
                  <a:lnTo>
                    <a:pt x="321480" y="5476"/>
                  </a:lnTo>
                  <a:lnTo>
                    <a:pt x="343757" y="20383"/>
                  </a:lnTo>
                  <a:lnTo>
                    <a:pt x="358747" y="42433"/>
                  </a:lnTo>
                  <a:lnTo>
                    <a:pt x="364236" y="69341"/>
                  </a:lnTo>
                  <a:lnTo>
                    <a:pt x="364236" y="294131"/>
                  </a:lnTo>
                  <a:lnTo>
                    <a:pt x="358747" y="321040"/>
                  </a:lnTo>
                  <a:lnTo>
                    <a:pt x="343757" y="343090"/>
                  </a:lnTo>
                  <a:lnTo>
                    <a:pt x="321480" y="357997"/>
                  </a:lnTo>
                  <a:lnTo>
                    <a:pt x="294132" y="363473"/>
                  </a:lnTo>
                  <a:lnTo>
                    <a:pt x="70104" y="363473"/>
                  </a:lnTo>
                  <a:lnTo>
                    <a:pt x="20478" y="343090"/>
                  </a:lnTo>
                  <a:lnTo>
                    <a:pt x="0" y="294131"/>
                  </a:lnTo>
                  <a:lnTo>
                    <a:pt x="0" y="69341"/>
                  </a:lnTo>
                  <a:close/>
                </a:path>
              </a:pathLst>
            </a:custGeom>
            <a:ln w="835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3264"/>
            </a:p>
          </p:txBody>
        </p:sp>
      </p:grpSp>
      <p:sp>
        <p:nvSpPr>
          <p:cNvPr id="13" name="object 13" descr="$PPTXTitle"/>
          <p:cNvSpPr txBox="1">
            <a:spLocks noGrp="1"/>
          </p:cNvSpPr>
          <p:nvPr>
            <p:ph type="title"/>
          </p:nvPr>
        </p:nvSpPr>
        <p:spPr>
          <a:xfrm>
            <a:off x="8721206" y="10849670"/>
            <a:ext cx="13036534" cy="1490728"/>
          </a:xfrm>
          <a:prstGeom prst="rect">
            <a:avLst/>
          </a:prstGeom>
        </p:spPr>
        <p:txBody>
          <a:bodyPr vert="horz" wrap="square" lIns="0" tIns="25336" rIns="0" bIns="0" rtlCol="0" anchor="ctr">
            <a:spAutoFit/>
          </a:bodyPr>
          <a:lstStyle/>
          <a:p>
            <a:pPr marL="23033">
              <a:lnSpc>
                <a:spcPct val="100000"/>
              </a:lnSpc>
              <a:spcBef>
                <a:spcPts val="199"/>
              </a:spcBef>
            </a:pPr>
            <a:r>
              <a:rPr sz="9521" spc="-73" dirty="0">
                <a:solidFill>
                  <a:srgbClr val="FFFFFF"/>
                </a:solidFill>
                <a:latin typeface="Trebuchet MS"/>
                <a:cs typeface="Trebuchet MS"/>
              </a:rPr>
              <a:t>Consórcio</a:t>
            </a:r>
            <a:r>
              <a:rPr sz="9521" spc="-113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21" spc="-18" dirty="0">
                <a:solidFill>
                  <a:srgbClr val="FFFFFF"/>
                </a:solidFill>
                <a:latin typeface="Trebuchet MS"/>
                <a:cs typeface="Trebuchet MS"/>
              </a:rPr>
              <a:t>Automóveis</a:t>
            </a:r>
            <a:r>
              <a:rPr sz="9521" b="0" spc="-18" dirty="0">
                <a:solidFill>
                  <a:srgbClr val="FFFFFF"/>
                </a:solidFill>
                <a:latin typeface="Arial Black"/>
                <a:cs typeface="Arial Black"/>
              </a:rPr>
              <a:t>_</a:t>
            </a:r>
            <a:endParaRPr sz="9521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3850F-88BE-EFE1-9266-5A6AF9B8D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4941D7FF-0257-C957-9C82-9428A83C716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28965" y="386861"/>
            <a:ext cx="22821321" cy="12555416"/>
            <a:chOff x="928965" y="386861"/>
            <a:chExt cx="22821321" cy="12555416"/>
          </a:xfrm>
        </p:grpSpPr>
        <p:sp>
          <p:nvSpPr>
            <p:cNvPr id="2" name="Espaço Reservado para Texto 30">
              <a:extLst>
                <a:ext uri="{FF2B5EF4-FFF2-40B4-BE49-F238E27FC236}">
                  <a16:creationId xmlns:a16="http://schemas.microsoft.com/office/drawing/2014/main" id="{0BDAE6D8-4A86-8D75-E010-84CF6BE9C9A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28965" y="696767"/>
              <a:ext cx="7217508" cy="439306"/>
            </a:xfrm>
            <a:prstGeom prst="rect">
              <a:avLst/>
            </a:prstGeom>
          </p:spPr>
          <p:txBody>
            <a:bodyPr/>
            <a:lstStyle>
              <a:lvl1pPr marL="6096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1pPr>
              <a:lvl2pPr marL="12192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2pPr>
              <a:lvl3pPr marL="18288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3pPr>
              <a:lvl4pPr marL="24384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4pPr>
              <a:lvl5pPr marL="30480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5pPr>
              <a:lvl6pPr marL="36576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6pPr>
              <a:lvl7pPr marL="42672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7pPr>
              <a:lvl8pPr marL="48768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8pPr>
              <a:lvl9pPr marL="54864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9pPr>
            </a:lstStyle>
            <a:p>
              <a:pPr marL="0" indent="0" hangingPunct="1">
                <a:buSzTx/>
                <a:buFontTx/>
                <a:buNone/>
                <a:tabLst>
                  <a:tab pos="4229100" algn="l"/>
                </a:tabLst>
                <a:defRPr sz="2800">
                  <a:latin typeface="Itau Display Pro Regular"/>
                  <a:ea typeface="Itau Display Pro Regular"/>
                  <a:cs typeface="Itau Display Pro Regular"/>
                  <a:sym typeface="Itau Display Pro Regular"/>
                </a:defRPr>
              </a:pPr>
              <a:r>
                <a:rPr lang="pt-BR" sz="3500" dirty="0">
                  <a:solidFill>
                    <a:srgbClr val="FF6200"/>
                  </a:solidFill>
                  <a:latin typeface="Itau Display Pro Regular"/>
                  <a:ea typeface="Itau Display Pro Bold"/>
                  <a:cs typeface="Itau Display Pro Regular"/>
                  <a:sym typeface="Itau Display Pro Regular"/>
                </a:rPr>
                <a:t>Características do que faturamos</a:t>
              </a:r>
              <a:endParaRPr lang="pt-BR" sz="3500" dirty="0">
                <a:solidFill>
                  <a:srgbClr val="FF6200"/>
                </a:solidFill>
                <a:latin typeface="Itau Display Pro Bold"/>
                <a:ea typeface="Itau Display Pro Bold"/>
                <a:cs typeface="Itau Display Pro Bold"/>
                <a:sym typeface="Itau Display Pro Bold"/>
              </a:endParaRPr>
            </a:p>
          </p:txBody>
        </p:sp>
        <p:sp>
          <p:nvSpPr>
            <p:cNvPr id="5" name="Forma">
              <a:extLst>
                <a:ext uri="{FF2B5EF4-FFF2-40B4-BE49-F238E27FC236}">
                  <a16:creationId xmlns:a16="http://schemas.microsoft.com/office/drawing/2014/main" id="{67840ED9-C223-E99F-5C2C-729390C9E2D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679557" y="2800255"/>
              <a:ext cx="1309949" cy="8508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452" y="17"/>
                  </a:moveTo>
                  <a:cubicBezTo>
                    <a:pt x="12301" y="17"/>
                    <a:pt x="12172" y="100"/>
                    <a:pt x="12074" y="249"/>
                  </a:cubicBezTo>
                  <a:cubicBezTo>
                    <a:pt x="11977" y="399"/>
                    <a:pt x="11923" y="599"/>
                    <a:pt x="11923" y="831"/>
                  </a:cubicBezTo>
                  <a:cubicBezTo>
                    <a:pt x="11923" y="1064"/>
                    <a:pt x="11977" y="1264"/>
                    <a:pt x="12074" y="1413"/>
                  </a:cubicBezTo>
                  <a:cubicBezTo>
                    <a:pt x="12172" y="1563"/>
                    <a:pt x="12301" y="1646"/>
                    <a:pt x="12452" y="1646"/>
                  </a:cubicBezTo>
                  <a:lnTo>
                    <a:pt x="13770" y="1646"/>
                  </a:lnTo>
                  <a:cubicBezTo>
                    <a:pt x="13867" y="1646"/>
                    <a:pt x="13964" y="1696"/>
                    <a:pt x="14051" y="1796"/>
                  </a:cubicBezTo>
                  <a:cubicBezTo>
                    <a:pt x="14148" y="1896"/>
                    <a:pt x="14224" y="2029"/>
                    <a:pt x="14278" y="2178"/>
                  </a:cubicBezTo>
                  <a:lnTo>
                    <a:pt x="14807" y="4440"/>
                  </a:lnTo>
                  <a:cubicBezTo>
                    <a:pt x="14774" y="4589"/>
                    <a:pt x="14710" y="4722"/>
                    <a:pt x="14602" y="4822"/>
                  </a:cubicBezTo>
                  <a:cubicBezTo>
                    <a:pt x="14515" y="4922"/>
                    <a:pt x="14418" y="4972"/>
                    <a:pt x="14299" y="4972"/>
                  </a:cubicBezTo>
                  <a:lnTo>
                    <a:pt x="13057" y="4972"/>
                  </a:lnTo>
                  <a:cubicBezTo>
                    <a:pt x="12809" y="4972"/>
                    <a:pt x="12560" y="5022"/>
                    <a:pt x="12323" y="5121"/>
                  </a:cubicBezTo>
                  <a:cubicBezTo>
                    <a:pt x="12085" y="5205"/>
                    <a:pt x="11869" y="5338"/>
                    <a:pt x="11664" y="5554"/>
                  </a:cubicBezTo>
                  <a:lnTo>
                    <a:pt x="10908" y="6219"/>
                  </a:lnTo>
                  <a:cubicBezTo>
                    <a:pt x="10606" y="6535"/>
                    <a:pt x="10271" y="6651"/>
                    <a:pt x="9893" y="6568"/>
                  </a:cubicBezTo>
                  <a:cubicBezTo>
                    <a:pt x="9526" y="6485"/>
                    <a:pt x="9202" y="6252"/>
                    <a:pt x="8932" y="5870"/>
                  </a:cubicBezTo>
                  <a:lnTo>
                    <a:pt x="7895" y="4273"/>
                  </a:lnTo>
                  <a:cubicBezTo>
                    <a:pt x="7690" y="3958"/>
                    <a:pt x="7452" y="3725"/>
                    <a:pt x="7182" y="3575"/>
                  </a:cubicBezTo>
                  <a:cubicBezTo>
                    <a:pt x="6934" y="3392"/>
                    <a:pt x="6664" y="3309"/>
                    <a:pt x="6372" y="3309"/>
                  </a:cubicBezTo>
                  <a:lnTo>
                    <a:pt x="572" y="3309"/>
                  </a:lnTo>
                  <a:cubicBezTo>
                    <a:pt x="421" y="3309"/>
                    <a:pt x="281" y="3392"/>
                    <a:pt x="162" y="3542"/>
                  </a:cubicBezTo>
                  <a:cubicBezTo>
                    <a:pt x="65" y="3691"/>
                    <a:pt x="11" y="3891"/>
                    <a:pt x="11" y="4124"/>
                  </a:cubicBezTo>
                  <a:lnTo>
                    <a:pt x="11" y="6152"/>
                  </a:lnTo>
                  <a:cubicBezTo>
                    <a:pt x="11" y="6718"/>
                    <a:pt x="130" y="7250"/>
                    <a:pt x="367" y="7715"/>
                  </a:cubicBezTo>
                  <a:cubicBezTo>
                    <a:pt x="605" y="8164"/>
                    <a:pt x="907" y="8447"/>
                    <a:pt x="1274" y="8580"/>
                  </a:cubicBezTo>
                  <a:lnTo>
                    <a:pt x="3780" y="9478"/>
                  </a:lnTo>
                  <a:cubicBezTo>
                    <a:pt x="4201" y="9628"/>
                    <a:pt x="4601" y="9861"/>
                    <a:pt x="4968" y="10176"/>
                  </a:cubicBezTo>
                  <a:cubicBezTo>
                    <a:pt x="5335" y="10459"/>
                    <a:pt x="5681" y="10825"/>
                    <a:pt x="5983" y="11274"/>
                  </a:cubicBezTo>
                  <a:lnTo>
                    <a:pt x="5119" y="12554"/>
                  </a:lnTo>
                  <a:cubicBezTo>
                    <a:pt x="4871" y="12272"/>
                    <a:pt x="4579" y="12055"/>
                    <a:pt x="4255" y="11889"/>
                  </a:cubicBezTo>
                  <a:cubicBezTo>
                    <a:pt x="3931" y="11706"/>
                    <a:pt x="3596" y="11623"/>
                    <a:pt x="3240" y="11623"/>
                  </a:cubicBezTo>
                  <a:cubicBezTo>
                    <a:pt x="2344" y="11623"/>
                    <a:pt x="1577" y="12122"/>
                    <a:pt x="940" y="13103"/>
                  </a:cubicBezTo>
                  <a:cubicBezTo>
                    <a:pt x="313" y="14067"/>
                    <a:pt x="0" y="15231"/>
                    <a:pt x="0" y="16612"/>
                  </a:cubicBezTo>
                  <a:cubicBezTo>
                    <a:pt x="0" y="17992"/>
                    <a:pt x="313" y="19172"/>
                    <a:pt x="940" y="20153"/>
                  </a:cubicBezTo>
                  <a:cubicBezTo>
                    <a:pt x="1577" y="21118"/>
                    <a:pt x="2344" y="21600"/>
                    <a:pt x="3240" y="21600"/>
                  </a:cubicBezTo>
                  <a:cubicBezTo>
                    <a:pt x="4136" y="21600"/>
                    <a:pt x="4892" y="21118"/>
                    <a:pt x="5519" y="20153"/>
                  </a:cubicBezTo>
                  <a:cubicBezTo>
                    <a:pt x="6156" y="19172"/>
                    <a:pt x="6480" y="17992"/>
                    <a:pt x="6480" y="16612"/>
                  </a:cubicBezTo>
                  <a:cubicBezTo>
                    <a:pt x="6480" y="16096"/>
                    <a:pt x="6426" y="15581"/>
                    <a:pt x="6329" y="15098"/>
                  </a:cubicBezTo>
                  <a:cubicBezTo>
                    <a:pt x="6232" y="14616"/>
                    <a:pt x="6080" y="14151"/>
                    <a:pt x="5897" y="13735"/>
                  </a:cubicBezTo>
                  <a:lnTo>
                    <a:pt x="6685" y="12521"/>
                  </a:lnTo>
                  <a:cubicBezTo>
                    <a:pt x="6901" y="12987"/>
                    <a:pt x="7085" y="13502"/>
                    <a:pt x="7214" y="14084"/>
                  </a:cubicBezTo>
                  <a:cubicBezTo>
                    <a:pt x="7366" y="14633"/>
                    <a:pt x="7463" y="15215"/>
                    <a:pt x="7517" y="15830"/>
                  </a:cubicBezTo>
                  <a:lnTo>
                    <a:pt x="7517" y="16096"/>
                  </a:lnTo>
                  <a:cubicBezTo>
                    <a:pt x="7582" y="16728"/>
                    <a:pt x="7765" y="17243"/>
                    <a:pt x="8078" y="17659"/>
                  </a:cubicBezTo>
                  <a:cubicBezTo>
                    <a:pt x="8392" y="18075"/>
                    <a:pt x="8737" y="18291"/>
                    <a:pt x="9137" y="18291"/>
                  </a:cubicBezTo>
                  <a:lnTo>
                    <a:pt x="11081" y="18291"/>
                  </a:lnTo>
                  <a:cubicBezTo>
                    <a:pt x="11599" y="18291"/>
                    <a:pt x="12074" y="18091"/>
                    <a:pt x="12496" y="17659"/>
                  </a:cubicBezTo>
                  <a:cubicBezTo>
                    <a:pt x="12938" y="17243"/>
                    <a:pt x="13273" y="16678"/>
                    <a:pt x="13511" y="15980"/>
                  </a:cubicBezTo>
                  <a:lnTo>
                    <a:pt x="14418" y="13170"/>
                  </a:lnTo>
                  <a:cubicBezTo>
                    <a:pt x="14602" y="12538"/>
                    <a:pt x="14861" y="12006"/>
                    <a:pt x="15174" y="11573"/>
                  </a:cubicBezTo>
                  <a:cubicBezTo>
                    <a:pt x="15509" y="11108"/>
                    <a:pt x="15887" y="10725"/>
                    <a:pt x="16286" y="10442"/>
                  </a:cubicBezTo>
                  <a:lnTo>
                    <a:pt x="16718" y="12305"/>
                  </a:lnTo>
                  <a:cubicBezTo>
                    <a:pt x="16243" y="12721"/>
                    <a:pt x="15854" y="13319"/>
                    <a:pt x="15552" y="14101"/>
                  </a:cubicBezTo>
                  <a:cubicBezTo>
                    <a:pt x="15260" y="14849"/>
                    <a:pt x="15120" y="15680"/>
                    <a:pt x="15120" y="16595"/>
                  </a:cubicBezTo>
                  <a:cubicBezTo>
                    <a:pt x="15120" y="17975"/>
                    <a:pt x="15433" y="19156"/>
                    <a:pt x="16060" y="20137"/>
                  </a:cubicBezTo>
                  <a:cubicBezTo>
                    <a:pt x="16697" y="21101"/>
                    <a:pt x="17464" y="21583"/>
                    <a:pt x="18360" y="21583"/>
                  </a:cubicBezTo>
                  <a:cubicBezTo>
                    <a:pt x="19256" y="21583"/>
                    <a:pt x="20012" y="21101"/>
                    <a:pt x="20639" y="20137"/>
                  </a:cubicBezTo>
                  <a:cubicBezTo>
                    <a:pt x="21276" y="19156"/>
                    <a:pt x="21600" y="17975"/>
                    <a:pt x="21600" y="16595"/>
                  </a:cubicBezTo>
                  <a:cubicBezTo>
                    <a:pt x="21600" y="15215"/>
                    <a:pt x="21276" y="14051"/>
                    <a:pt x="20639" y="13086"/>
                  </a:cubicBezTo>
                  <a:cubicBezTo>
                    <a:pt x="20012" y="12105"/>
                    <a:pt x="19256" y="11606"/>
                    <a:pt x="18360" y="11606"/>
                  </a:cubicBezTo>
                  <a:cubicBezTo>
                    <a:pt x="18241" y="11606"/>
                    <a:pt x="18133" y="11623"/>
                    <a:pt x="18036" y="11640"/>
                  </a:cubicBezTo>
                  <a:cubicBezTo>
                    <a:pt x="17939" y="11673"/>
                    <a:pt x="17831" y="11690"/>
                    <a:pt x="17734" y="11723"/>
                  </a:cubicBezTo>
                  <a:lnTo>
                    <a:pt x="17323" y="10010"/>
                  </a:lnTo>
                  <a:cubicBezTo>
                    <a:pt x="17410" y="9977"/>
                    <a:pt x="17485" y="9977"/>
                    <a:pt x="17550" y="9977"/>
                  </a:cubicBezTo>
                  <a:cubicBezTo>
                    <a:pt x="17636" y="9977"/>
                    <a:pt x="17723" y="9977"/>
                    <a:pt x="17798" y="9977"/>
                  </a:cubicBezTo>
                  <a:cubicBezTo>
                    <a:pt x="18241" y="9977"/>
                    <a:pt x="18619" y="9727"/>
                    <a:pt x="18932" y="9229"/>
                  </a:cubicBezTo>
                  <a:cubicBezTo>
                    <a:pt x="19256" y="8730"/>
                    <a:pt x="19418" y="8148"/>
                    <a:pt x="19418" y="7483"/>
                  </a:cubicBezTo>
                  <a:lnTo>
                    <a:pt x="19418" y="5803"/>
                  </a:lnTo>
                  <a:cubicBezTo>
                    <a:pt x="19418" y="5105"/>
                    <a:pt x="19256" y="4523"/>
                    <a:pt x="18932" y="4057"/>
                  </a:cubicBezTo>
                  <a:cubicBezTo>
                    <a:pt x="18630" y="3558"/>
                    <a:pt x="18252" y="3309"/>
                    <a:pt x="17798" y="3309"/>
                  </a:cubicBezTo>
                  <a:lnTo>
                    <a:pt x="15649" y="3309"/>
                  </a:lnTo>
                  <a:lnTo>
                    <a:pt x="15217" y="1596"/>
                  </a:lnTo>
                  <a:cubicBezTo>
                    <a:pt x="15098" y="1097"/>
                    <a:pt x="14904" y="715"/>
                    <a:pt x="14634" y="432"/>
                  </a:cubicBezTo>
                  <a:cubicBezTo>
                    <a:pt x="14364" y="150"/>
                    <a:pt x="14062" y="0"/>
                    <a:pt x="13727" y="0"/>
                  </a:cubicBezTo>
                  <a:lnTo>
                    <a:pt x="12452" y="0"/>
                  </a:lnTo>
                  <a:close/>
                  <a:moveTo>
                    <a:pt x="17161" y="13901"/>
                  </a:moveTo>
                  <a:lnTo>
                    <a:pt x="17896" y="16944"/>
                  </a:lnTo>
                  <a:cubicBezTo>
                    <a:pt x="17950" y="17144"/>
                    <a:pt x="18036" y="17310"/>
                    <a:pt x="18176" y="17410"/>
                  </a:cubicBezTo>
                  <a:cubicBezTo>
                    <a:pt x="18306" y="17493"/>
                    <a:pt x="18446" y="17493"/>
                    <a:pt x="18587" y="17410"/>
                  </a:cubicBezTo>
                  <a:cubicBezTo>
                    <a:pt x="18716" y="17327"/>
                    <a:pt x="18824" y="17194"/>
                    <a:pt x="18889" y="16977"/>
                  </a:cubicBezTo>
                  <a:cubicBezTo>
                    <a:pt x="18954" y="16761"/>
                    <a:pt x="18965" y="16562"/>
                    <a:pt x="18911" y="16346"/>
                  </a:cubicBezTo>
                  <a:lnTo>
                    <a:pt x="18176" y="13303"/>
                  </a:lnTo>
                  <a:cubicBezTo>
                    <a:pt x="18209" y="13303"/>
                    <a:pt x="18241" y="13303"/>
                    <a:pt x="18274" y="13303"/>
                  </a:cubicBezTo>
                  <a:cubicBezTo>
                    <a:pt x="18306" y="13303"/>
                    <a:pt x="18349" y="13303"/>
                    <a:pt x="18403" y="13303"/>
                  </a:cubicBezTo>
                  <a:cubicBezTo>
                    <a:pt x="18997" y="13303"/>
                    <a:pt x="19505" y="13635"/>
                    <a:pt x="19926" y="14284"/>
                  </a:cubicBezTo>
                  <a:cubicBezTo>
                    <a:pt x="20347" y="14932"/>
                    <a:pt x="20563" y="15714"/>
                    <a:pt x="20563" y="16628"/>
                  </a:cubicBezTo>
                  <a:cubicBezTo>
                    <a:pt x="20563" y="17559"/>
                    <a:pt x="20347" y="18358"/>
                    <a:pt x="19926" y="19006"/>
                  </a:cubicBezTo>
                  <a:cubicBezTo>
                    <a:pt x="19505" y="19655"/>
                    <a:pt x="18997" y="19987"/>
                    <a:pt x="18403" y="19987"/>
                  </a:cubicBezTo>
                  <a:cubicBezTo>
                    <a:pt x="17799" y="19987"/>
                    <a:pt x="17280" y="19655"/>
                    <a:pt x="16859" y="19006"/>
                  </a:cubicBezTo>
                  <a:cubicBezTo>
                    <a:pt x="16438" y="18358"/>
                    <a:pt x="16222" y="17559"/>
                    <a:pt x="16222" y="16628"/>
                  </a:cubicBezTo>
                  <a:cubicBezTo>
                    <a:pt x="16222" y="16079"/>
                    <a:pt x="16308" y="15581"/>
                    <a:pt x="16470" y="15115"/>
                  </a:cubicBezTo>
                  <a:cubicBezTo>
                    <a:pt x="16643" y="14616"/>
                    <a:pt x="16870" y="14217"/>
                    <a:pt x="17161" y="13901"/>
                  </a:cubicBezTo>
                  <a:close/>
                  <a:moveTo>
                    <a:pt x="4374" y="13785"/>
                  </a:moveTo>
                  <a:lnTo>
                    <a:pt x="2851" y="16079"/>
                  </a:lnTo>
                  <a:cubicBezTo>
                    <a:pt x="2754" y="16262"/>
                    <a:pt x="2700" y="16462"/>
                    <a:pt x="2700" y="16711"/>
                  </a:cubicBezTo>
                  <a:cubicBezTo>
                    <a:pt x="2700" y="16911"/>
                    <a:pt x="2754" y="17094"/>
                    <a:pt x="2851" y="17260"/>
                  </a:cubicBezTo>
                  <a:cubicBezTo>
                    <a:pt x="2949" y="17443"/>
                    <a:pt x="3078" y="17526"/>
                    <a:pt x="3229" y="17526"/>
                  </a:cubicBezTo>
                  <a:cubicBezTo>
                    <a:pt x="3380" y="17526"/>
                    <a:pt x="3510" y="17443"/>
                    <a:pt x="3607" y="17260"/>
                  </a:cubicBezTo>
                  <a:lnTo>
                    <a:pt x="5130" y="14965"/>
                  </a:lnTo>
                  <a:cubicBezTo>
                    <a:pt x="5216" y="15231"/>
                    <a:pt x="5281" y="15497"/>
                    <a:pt x="5335" y="15780"/>
                  </a:cubicBezTo>
                  <a:cubicBezTo>
                    <a:pt x="5400" y="16046"/>
                    <a:pt x="5432" y="16329"/>
                    <a:pt x="5432" y="16645"/>
                  </a:cubicBezTo>
                  <a:cubicBezTo>
                    <a:pt x="5432" y="17576"/>
                    <a:pt x="5216" y="18374"/>
                    <a:pt x="4795" y="19023"/>
                  </a:cubicBezTo>
                  <a:cubicBezTo>
                    <a:pt x="4374" y="19671"/>
                    <a:pt x="3856" y="20004"/>
                    <a:pt x="3251" y="20004"/>
                  </a:cubicBezTo>
                  <a:cubicBezTo>
                    <a:pt x="2657" y="20004"/>
                    <a:pt x="2149" y="19671"/>
                    <a:pt x="1728" y="19023"/>
                  </a:cubicBezTo>
                  <a:cubicBezTo>
                    <a:pt x="1307" y="18374"/>
                    <a:pt x="1091" y="17576"/>
                    <a:pt x="1091" y="16645"/>
                  </a:cubicBezTo>
                  <a:cubicBezTo>
                    <a:pt x="1091" y="15730"/>
                    <a:pt x="1307" y="14949"/>
                    <a:pt x="1728" y="14300"/>
                  </a:cubicBezTo>
                  <a:cubicBezTo>
                    <a:pt x="2149" y="13652"/>
                    <a:pt x="2657" y="13319"/>
                    <a:pt x="3251" y="13319"/>
                  </a:cubicBezTo>
                  <a:cubicBezTo>
                    <a:pt x="3456" y="13319"/>
                    <a:pt x="3650" y="13352"/>
                    <a:pt x="3834" y="13436"/>
                  </a:cubicBezTo>
                  <a:cubicBezTo>
                    <a:pt x="4018" y="13519"/>
                    <a:pt x="4212" y="13618"/>
                    <a:pt x="4374" y="13785"/>
                  </a:cubicBezTo>
                  <a:close/>
                  <a:moveTo>
                    <a:pt x="14299" y="6651"/>
                  </a:moveTo>
                  <a:cubicBezTo>
                    <a:pt x="14623" y="6651"/>
                    <a:pt x="14915" y="6518"/>
                    <a:pt x="15185" y="6269"/>
                  </a:cubicBezTo>
                  <a:cubicBezTo>
                    <a:pt x="15455" y="6003"/>
                    <a:pt x="15660" y="5654"/>
                    <a:pt x="15790" y="5221"/>
                  </a:cubicBezTo>
                  <a:cubicBezTo>
                    <a:pt x="15811" y="5188"/>
                    <a:pt x="15822" y="5171"/>
                    <a:pt x="15844" y="5138"/>
                  </a:cubicBezTo>
                  <a:cubicBezTo>
                    <a:pt x="15865" y="5088"/>
                    <a:pt x="15876" y="5055"/>
                    <a:pt x="15898" y="5022"/>
                  </a:cubicBezTo>
                  <a:lnTo>
                    <a:pt x="17842" y="5022"/>
                  </a:lnTo>
                  <a:cubicBezTo>
                    <a:pt x="17993" y="5022"/>
                    <a:pt x="18122" y="5105"/>
                    <a:pt x="18220" y="5255"/>
                  </a:cubicBezTo>
                  <a:cubicBezTo>
                    <a:pt x="18338" y="5404"/>
                    <a:pt x="18392" y="5604"/>
                    <a:pt x="18392" y="5836"/>
                  </a:cubicBezTo>
                  <a:lnTo>
                    <a:pt x="18392" y="7516"/>
                  </a:lnTo>
                  <a:cubicBezTo>
                    <a:pt x="18392" y="7715"/>
                    <a:pt x="18338" y="7915"/>
                    <a:pt x="18220" y="8098"/>
                  </a:cubicBezTo>
                  <a:cubicBezTo>
                    <a:pt x="18122" y="8248"/>
                    <a:pt x="17993" y="8331"/>
                    <a:pt x="17842" y="8331"/>
                  </a:cubicBezTo>
                  <a:cubicBezTo>
                    <a:pt x="16934" y="8331"/>
                    <a:pt x="16081" y="8713"/>
                    <a:pt x="15282" y="9461"/>
                  </a:cubicBezTo>
                  <a:cubicBezTo>
                    <a:pt x="14494" y="10193"/>
                    <a:pt x="13878" y="11191"/>
                    <a:pt x="13457" y="12455"/>
                  </a:cubicBezTo>
                  <a:lnTo>
                    <a:pt x="12571" y="15265"/>
                  </a:lnTo>
                  <a:cubicBezTo>
                    <a:pt x="12420" y="15680"/>
                    <a:pt x="12204" y="16013"/>
                    <a:pt x="11934" y="16279"/>
                  </a:cubicBezTo>
                  <a:cubicBezTo>
                    <a:pt x="11686" y="16512"/>
                    <a:pt x="11405" y="16628"/>
                    <a:pt x="11102" y="16628"/>
                  </a:cubicBezTo>
                  <a:lnTo>
                    <a:pt x="9158" y="16628"/>
                  </a:lnTo>
                  <a:cubicBezTo>
                    <a:pt x="9029" y="16628"/>
                    <a:pt x="8910" y="16562"/>
                    <a:pt x="8802" y="16429"/>
                  </a:cubicBezTo>
                  <a:cubicBezTo>
                    <a:pt x="8705" y="16296"/>
                    <a:pt x="8640" y="16129"/>
                    <a:pt x="8629" y="15930"/>
                  </a:cubicBezTo>
                  <a:lnTo>
                    <a:pt x="8608" y="15664"/>
                  </a:lnTo>
                  <a:cubicBezTo>
                    <a:pt x="8456" y="13735"/>
                    <a:pt x="7960" y="12072"/>
                    <a:pt x="7117" y="10675"/>
                  </a:cubicBezTo>
                  <a:cubicBezTo>
                    <a:pt x="6285" y="9245"/>
                    <a:pt x="5270" y="8314"/>
                    <a:pt x="4050" y="7865"/>
                  </a:cubicBezTo>
                  <a:lnTo>
                    <a:pt x="1544" y="7000"/>
                  </a:lnTo>
                  <a:cubicBezTo>
                    <a:pt x="1415" y="6951"/>
                    <a:pt x="1296" y="6851"/>
                    <a:pt x="1220" y="6685"/>
                  </a:cubicBezTo>
                  <a:cubicBezTo>
                    <a:pt x="1155" y="6535"/>
                    <a:pt x="1123" y="6352"/>
                    <a:pt x="1123" y="6186"/>
                  </a:cubicBezTo>
                  <a:lnTo>
                    <a:pt x="1123" y="5022"/>
                  </a:lnTo>
                  <a:lnTo>
                    <a:pt x="6393" y="5022"/>
                  </a:lnTo>
                  <a:cubicBezTo>
                    <a:pt x="6545" y="5022"/>
                    <a:pt x="6685" y="5055"/>
                    <a:pt x="6804" y="5138"/>
                  </a:cubicBezTo>
                  <a:cubicBezTo>
                    <a:pt x="6933" y="5221"/>
                    <a:pt x="7052" y="5338"/>
                    <a:pt x="7160" y="5487"/>
                  </a:cubicBezTo>
                  <a:lnTo>
                    <a:pt x="8197" y="7084"/>
                  </a:lnTo>
                  <a:cubicBezTo>
                    <a:pt x="8640" y="7765"/>
                    <a:pt x="9158" y="8164"/>
                    <a:pt x="9763" y="8297"/>
                  </a:cubicBezTo>
                  <a:cubicBezTo>
                    <a:pt x="10390" y="8397"/>
                    <a:pt x="10962" y="8214"/>
                    <a:pt x="11480" y="7715"/>
                  </a:cubicBezTo>
                  <a:lnTo>
                    <a:pt x="12236" y="7017"/>
                  </a:lnTo>
                  <a:cubicBezTo>
                    <a:pt x="12355" y="6917"/>
                    <a:pt x="12485" y="6834"/>
                    <a:pt x="12614" y="6784"/>
                  </a:cubicBezTo>
                  <a:cubicBezTo>
                    <a:pt x="12766" y="6701"/>
                    <a:pt x="12917" y="6668"/>
                    <a:pt x="13068" y="6668"/>
                  </a:cubicBezTo>
                  <a:lnTo>
                    <a:pt x="14299" y="6668"/>
                  </a:lnTo>
                  <a:close/>
                </a:path>
              </a:pathLst>
            </a:custGeom>
            <a:solidFill>
              <a:srgbClr val="FF6200"/>
            </a:solidFill>
            <a:ln w="12700">
              <a:miter lim="400000"/>
            </a:ln>
          </p:spPr>
          <p:txBody>
            <a:bodyPr lIns="50800" tIns="50800" rIns="50800" bIns="50800" anchor="ctr"/>
            <a:lstStyle/>
            <a:p>
              <a:pPr defTabSz="457200">
                <a:lnSpc>
                  <a:spcPct val="90000"/>
                </a:lnSpc>
                <a:spcBef>
                  <a:spcPts val="4500"/>
                </a:spcBef>
                <a:defRPr sz="2400" spc="0"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sp>
          <p:nvSpPr>
            <p:cNvPr id="6" name="Forma">
              <a:extLst>
                <a:ext uri="{FF2B5EF4-FFF2-40B4-BE49-F238E27FC236}">
                  <a16:creationId xmlns:a16="http://schemas.microsoft.com/office/drawing/2014/main" id="{6776A82D-C733-D594-C049-554D200E0F9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641396" y="6183119"/>
              <a:ext cx="1311269" cy="853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686" y="3564"/>
                  </a:moveTo>
                  <a:cubicBezTo>
                    <a:pt x="5859" y="3000"/>
                    <a:pt x="6118" y="2536"/>
                    <a:pt x="6474" y="2205"/>
                  </a:cubicBezTo>
                  <a:cubicBezTo>
                    <a:pt x="6830" y="1873"/>
                    <a:pt x="7207" y="1707"/>
                    <a:pt x="7606" y="1707"/>
                  </a:cubicBezTo>
                  <a:lnTo>
                    <a:pt x="12742" y="1707"/>
                  </a:lnTo>
                  <a:cubicBezTo>
                    <a:pt x="12893" y="1707"/>
                    <a:pt x="13033" y="1757"/>
                    <a:pt x="13174" y="1857"/>
                  </a:cubicBezTo>
                  <a:cubicBezTo>
                    <a:pt x="13325" y="1956"/>
                    <a:pt x="13454" y="2122"/>
                    <a:pt x="13551" y="2321"/>
                  </a:cubicBezTo>
                  <a:lnTo>
                    <a:pt x="15040" y="5039"/>
                  </a:lnTo>
                  <a:lnTo>
                    <a:pt x="11318" y="5039"/>
                  </a:lnTo>
                  <a:cubicBezTo>
                    <a:pt x="11167" y="5039"/>
                    <a:pt x="11037" y="5122"/>
                    <a:pt x="10940" y="5272"/>
                  </a:cubicBezTo>
                  <a:cubicBezTo>
                    <a:pt x="10843" y="5421"/>
                    <a:pt x="10789" y="5620"/>
                    <a:pt x="10789" y="5852"/>
                  </a:cubicBezTo>
                  <a:cubicBezTo>
                    <a:pt x="10789" y="6084"/>
                    <a:pt x="10843" y="6283"/>
                    <a:pt x="10940" y="6432"/>
                  </a:cubicBezTo>
                  <a:cubicBezTo>
                    <a:pt x="11037" y="6581"/>
                    <a:pt x="11167" y="6664"/>
                    <a:pt x="11318" y="6664"/>
                  </a:cubicBezTo>
                  <a:lnTo>
                    <a:pt x="16195" y="6664"/>
                  </a:lnTo>
                  <a:cubicBezTo>
                    <a:pt x="16259" y="6714"/>
                    <a:pt x="16324" y="6763"/>
                    <a:pt x="16400" y="6813"/>
                  </a:cubicBezTo>
                  <a:cubicBezTo>
                    <a:pt x="16464" y="6863"/>
                    <a:pt x="16529" y="6896"/>
                    <a:pt x="16605" y="6929"/>
                  </a:cubicBezTo>
                  <a:lnTo>
                    <a:pt x="18655" y="7974"/>
                  </a:lnTo>
                  <a:cubicBezTo>
                    <a:pt x="19216" y="8255"/>
                    <a:pt x="19658" y="8769"/>
                    <a:pt x="19992" y="9482"/>
                  </a:cubicBezTo>
                  <a:cubicBezTo>
                    <a:pt x="20327" y="10212"/>
                    <a:pt x="20499" y="11007"/>
                    <a:pt x="20499" y="11886"/>
                  </a:cubicBezTo>
                  <a:lnTo>
                    <a:pt x="20499" y="14953"/>
                  </a:lnTo>
                  <a:cubicBezTo>
                    <a:pt x="20499" y="15400"/>
                    <a:pt x="20392" y="15781"/>
                    <a:pt x="20176" y="16113"/>
                  </a:cubicBezTo>
                  <a:cubicBezTo>
                    <a:pt x="19971" y="16428"/>
                    <a:pt x="19723" y="16577"/>
                    <a:pt x="19421" y="16577"/>
                  </a:cubicBezTo>
                  <a:lnTo>
                    <a:pt x="19421" y="18251"/>
                  </a:lnTo>
                  <a:cubicBezTo>
                    <a:pt x="20025" y="18251"/>
                    <a:pt x="20543" y="17920"/>
                    <a:pt x="20963" y="17273"/>
                  </a:cubicBezTo>
                  <a:cubicBezTo>
                    <a:pt x="21384" y="16627"/>
                    <a:pt x="21600" y="15848"/>
                    <a:pt x="21600" y="14936"/>
                  </a:cubicBezTo>
                  <a:lnTo>
                    <a:pt x="21600" y="11869"/>
                  </a:lnTo>
                  <a:cubicBezTo>
                    <a:pt x="21600" y="10626"/>
                    <a:pt x="21352" y="9499"/>
                    <a:pt x="20866" y="8488"/>
                  </a:cubicBezTo>
                  <a:cubicBezTo>
                    <a:pt x="20392" y="7476"/>
                    <a:pt x="19777" y="6780"/>
                    <a:pt x="19021" y="6382"/>
                  </a:cubicBezTo>
                  <a:lnTo>
                    <a:pt x="16950" y="5288"/>
                  </a:lnTo>
                  <a:cubicBezTo>
                    <a:pt x="16820" y="5238"/>
                    <a:pt x="16680" y="5139"/>
                    <a:pt x="16540" y="5023"/>
                  </a:cubicBezTo>
                  <a:cubicBezTo>
                    <a:pt x="16421" y="4890"/>
                    <a:pt x="16313" y="4741"/>
                    <a:pt x="16216" y="4559"/>
                  </a:cubicBezTo>
                  <a:lnTo>
                    <a:pt x="14393" y="1177"/>
                  </a:lnTo>
                  <a:cubicBezTo>
                    <a:pt x="14188" y="812"/>
                    <a:pt x="13951" y="530"/>
                    <a:pt x="13659" y="315"/>
                  </a:cubicBezTo>
                  <a:cubicBezTo>
                    <a:pt x="13368" y="116"/>
                    <a:pt x="13066" y="0"/>
                    <a:pt x="12753" y="0"/>
                  </a:cubicBezTo>
                  <a:lnTo>
                    <a:pt x="7617" y="0"/>
                  </a:lnTo>
                  <a:cubicBezTo>
                    <a:pt x="7013" y="0"/>
                    <a:pt x="6441" y="249"/>
                    <a:pt x="5923" y="746"/>
                  </a:cubicBezTo>
                  <a:cubicBezTo>
                    <a:pt x="5405" y="1243"/>
                    <a:pt x="4995" y="1906"/>
                    <a:pt x="4715" y="2735"/>
                  </a:cubicBezTo>
                  <a:lnTo>
                    <a:pt x="3755" y="5719"/>
                  </a:lnTo>
                  <a:cubicBezTo>
                    <a:pt x="3668" y="6001"/>
                    <a:pt x="3539" y="6216"/>
                    <a:pt x="3345" y="6382"/>
                  </a:cubicBezTo>
                  <a:cubicBezTo>
                    <a:pt x="3172" y="6531"/>
                    <a:pt x="2989" y="6614"/>
                    <a:pt x="2784" y="6614"/>
                  </a:cubicBezTo>
                  <a:lnTo>
                    <a:pt x="2708" y="6614"/>
                  </a:lnTo>
                  <a:cubicBezTo>
                    <a:pt x="1964" y="6614"/>
                    <a:pt x="1327" y="7029"/>
                    <a:pt x="788" y="7858"/>
                  </a:cubicBezTo>
                  <a:cubicBezTo>
                    <a:pt x="270" y="8653"/>
                    <a:pt x="0" y="9631"/>
                    <a:pt x="0" y="10775"/>
                  </a:cubicBezTo>
                  <a:lnTo>
                    <a:pt x="0" y="15748"/>
                  </a:lnTo>
                  <a:cubicBezTo>
                    <a:pt x="0" y="16444"/>
                    <a:pt x="162" y="17041"/>
                    <a:pt x="486" y="17539"/>
                  </a:cubicBezTo>
                  <a:cubicBezTo>
                    <a:pt x="809" y="18003"/>
                    <a:pt x="1187" y="18235"/>
                    <a:pt x="1618" y="18235"/>
                  </a:cubicBezTo>
                  <a:lnTo>
                    <a:pt x="2179" y="18235"/>
                  </a:lnTo>
                  <a:lnTo>
                    <a:pt x="2179" y="16561"/>
                  </a:lnTo>
                  <a:lnTo>
                    <a:pt x="1618" y="16561"/>
                  </a:lnTo>
                  <a:cubicBezTo>
                    <a:pt x="1467" y="16561"/>
                    <a:pt x="1338" y="16478"/>
                    <a:pt x="1241" y="16328"/>
                  </a:cubicBezTo>
                  <a:cubicBezTo>
                    <a:pt x="1144" y="16179"/>
                    <a:pt x="1090" y="15980"/>
                    <a:pt x="1090" y="15748"/>
                  </a:cubicBezTo>
                  <a:lnTo>
                    <a:pt x="1090" y="10775"/>
                  </a:lnTo>
                  <a:cubicBezTo>
                    <a:pt x="1090" y="10079"/>
                    <a:pt x="1241" y="9499"/>
                    <a:pt x="1543" y="9035"/>
                  </a:cubicBezTo>
                  <a:cubicBezTo>
                    <a:pt x="1867" y="8537"/>
                    <a:pt x="2255" y="8289"/>
                    <a:pt x="2708" y="8289"/>
                  </a:cubicBezTo>
                  <a:lnTo>
                    <a:pt x="2784" y="8289"/>
                  </a:lnTo>
                  <a:cubicBezTo>
                    <a:pt x="3194" y="8289"/>
                    <a:pt x="3571" y="8139"/>
                    <a:pt x="3916" y="7824"/>
                  </a:cubicBezTo>
                  <a:cubicBezTo>
                    <a:pt x="4273" y="7493"/>
                    <a:pt x="4531" y="7029"/>
                    <a:pt x="4704" y="6465"/>
                  </a:cubicBezTo>
                  <a:lnTo>
                    <a:pt x="5686" y="3564"/>
                  </a:lnTo>
                  <a:close/>
                  <a:moveTo>
                    <a:pt x="3226" y="17472"/>
                  </a:moveTo>
                  <a:cubicBezTo>
                    <a:pt x="3226" y="18616"/>
                    <a:pt x="3485" y="19578"/>
                    <a:pt x="4014" y="20390"/>
                  </a:cubicBezTo>
                  <a:cubicBezTo>
                    <a:pt x="4553" y="21186"/>
                    <a:pt x="5190" y="21600"/>
                    <a:pt x="5934" y="21600"/>
                  </a:cubicBezTo>
                  <a:cubicBezTo>
                    <a:pt x="6679" y="21600"/>
                    <a:pt x="7304" y="21202"/>
                    <a:pt x="7833" y="20390"/>
                  </a:cubicBezTo>
                  <a:cubicBezTo>
                    <a:pt x="8373" y="19594"/>
                    <a:pt x="8642" y="18616"/>
                    <a:pt x="8642" y="17472"/>
                  </a:cubicBezTo>
                  <a:cubicBezTo>
                    <a:pt x="8642" y="16312"/>
                    <a:pt x="8373" y="15317"/>
                    <a:pt x="7833" y="14522"/>
                  </a:cubicBezTo>
                  <a:cubicBezTo>
                    <a:pt x="7315" y="13726"/>
                    <a:pt x="6679" y="13311"/>
                    <a:pt x="5934" y="13311"/>
                  </a:cubicBezTo>
                  <a:cubicBezTo>
                    <a:pt x="5190" y="13311"/>
                    <a:pt x="4553" y="13709"/>
                    <a:pt x="4014" y="14522"/>
                  </a:cubicBezTo>
                  <a:cubicBezTo>
                    <a:pt x="3496" y="15334"/>
                    <a:pt x="3226" y="16312"/>
                    <a:pt x="3226" y="17472"/>
                  </a:cubicBezTo>
                  <a:close/>
                  <a:moveTo>
                    <a:pt x="5934" y="19959"/>
                  </a:moveTo>
                  <a:cubicBezTo>
                    <a:pt x="5481" y="19959"/>
                    <a:pt x="5093" y="19710"/>
                    <a:pt x="4769" y="19213"/>
                  </a:cubicBezTo>
                  <a:cubicBezTo>
                    <a:pt x="4467" y="18716"/>
                    <a:pt x="4316" y="18135"/>
                    <a:pt x="4316" y="17472"/>
                  </a:cubicBezTo>
                  <a:cubicBezTo>
                    <a:pt x="4316" y="16776"/>
                    <a:pt x="4467" y="16196"/>
                    <a:pt x="4769" y="15732"/>
                  </a:cubicBezTo>
                  <a:cubicBezTo>
                    <a:pt x="5093" y="15234"/>
                    <a:pt x="5481" y="14986"/>
                    <a:pt x="5934" y="14986"/>
                  </a:cubicBezTo>
                  <a:cubicBezTo>
                    <a:pt x="6387" y="14986"/>
                    <a:pt x="6765" y="15234"/>
                    <a:pt x="7067" y="15732"/>
                  </a:cubicBezTo>
                  <a:cubicBezTo>
                    <a:pt x="7391" y="16196"/>
                    <a:pt x="7552" y="16776"/>
                    <a:pt x="7552" y="17472"/>
                  </a:cubicBezTo>
                  <a:cubicBezTo>
                    <a:pt x="7552" y="18152"/>
                    <a:pt x="7391" y="18732"/>
                    <a:pt x="7067" y="19213"/>
                  </a:cubicBezTo>
                  <a:cubicBezTo>
                    <a:pt x="6776" y="19710"/>
                    <a:pt x="6387" y="19959"/>
                    <a:pt x="5934" y="19959"/>
                  </a:cubicBezTo>
                  <a:close/>
                  <a:moveTo>
                    <a:pt x="11879" y="18285"/>
                  </a:moveTo>
                  <a:lnTo>
                    <a:pt x="9700" y="18285"/>
                  </a:lnTo>
                  <a:lnTo>
                    <a:pt x="9700" y="16610"/>
                  </a:lnTo>
                  <a:lnTo>
                    <a:pt x="11879" y="16610"/>
                  </a:lnTo>
                  <a:lnTo>
                    <a:pt x="11879" y="18285"/>
                  </a:lnTo>
                  <a:close/>
                  <a:moveTo>
                    <a:pt x="15644" y="13311"/>
                  </a:moveTo>
                  <a:cubicBezTo>
                    <a:pt x="16389" y="13311"/>
                    <a:pt x="17015" y="13709"/>
                    <a:pt x="17543" y="14522"/>
                  </a:cubicBezTo>
                  <a:cubicBezTo>
                    <a:pt x="18083" y="15317"/>
                    <a:pt x="18352" y="16312"/>
                    <a:pt x="18352" y="17472"/>
                  </a:cubicBezTo>
                  <a:cubicBezTo>
                    <a:pt x="18352" y="18616"/>
                    <a:pt x="18083" y="19578"/>
                    <a:pt x="17543" y="20390"/>
                  </a:cubicBezTo>
                  <a:cubicBezTo>
                    <a:pt x="17025" y="21186"/>
                    <a:pt x="16389" y="21600"/>
                    <a:pt x="15644" y="21600"/>
                  </a:cubicBezTo>
                  <a:cubicBezTo>
                    <a:pt x="14900" y="21600"/>
                    <a:pt x="14263" y="21202"/>
                    <a:pt x="13724" y="20390"/>
                  </a:cubicBezTo>
                  <a:cubicBezTo>
                    <a:pt x="13206" y="19594"/>
                    <a:pt x="12936" y="18616"/>
                    <a:pt x="12936" y="17472"/>
                  </a:cubicBezTo>
                  <a:cubicBezTo>
                    <a:pt x="12936" y="16312"/>
                    <a:pt x="13195" y="15317"/>
                    <a:pt x="13724" y="14522"/>
                  </a:cubicBezTo>
                  <a:cubicBezTo>
                    <a:pt x="14263" y="13726"/>
                    <a:pt x="14911" y="13311"/>
                    <a:pt x="15644" y="13311"/>
                  </a:cubicBezTo>
                  <a:close/>
                  <a:moveTo>
                    <a:pt x="14026" y="17472"/>
                  </a:moveTo>
                  <a:cubicBezTo>
                    <a:pt x="14026" y="18152"/>
                    <a:pt x="14177" y="18732"/>
                    <a:pt x="14479" y="19213"/>
                  </a:cubicBezTo>
                  <a:cubicBezTo>
                    <a:pt x="14803" y="19710"/>
                    <a:pt x="15191" y="19959"/>
                    <a:pt x="15644" y="19959"/>
                  </a:cubicBezTo>
                  <a:cubicBezTo>
                    <a:pt x="16097" y="19959"/>
                    <a:pt x="16475" y="19710"/>
                    <a:pt x="16777" y="19213"/>
                  </a:cubicBezTo>
                  <a:cubicBezTo>
                    <a:pt x="17101" y="18716"/>
                    <a:pt x="17263" y="18135"/>
                    <a:pt x="17263" y="17472"/>
                  </a:cubicBezTo>
                  <a:cubicBezTo>
                    <a:pt x="17263" y="16776"/>
                    <a:pt x="17101" y="16196"/>
                    <a:pt x="16777" y="15732"/>
                  </a:cubicBezTo>
                  <a:cubicBezTo>
                    <a:pt x="16475" y="15234"/>
                    <a:pt x="16097" y="14986"/>
                    <a:pt x="15644" y="14986"/>
                  </a:cubicBezTo>
                  <a:cubicBezTo>
                    <a:pt x="15191" y="14986"/>
                    <a:pt x="14803" y="15234"/>
                    <a:pt x="14479" y="15732"/>
                  </a:cubicBezTo>
                  <a:cubicBezTo>
                    <a:pt x="14177" y="16196"/>
                    <a:pt x="14026" y="16776"/>
                    <a:pt x="14026" y="17472"/>
                  </a:cubicBezTo>
                  <a:close/>
                </a:path>
              </a:pathLst>
            </a:custGeom>
            <a:solidFill>
              <a:srgbClr val="FF6200"/>
            </a:solidFill>
            <a:ln w="12700">
              <a:miter lim="400000"/>
            </a:ln>
          </p:spPr>
          <p:txBody>
            <a:bodyPr lIns="50800" tIns="50800" rIns="50800" bIns="50800" anchor="ctr"/>
            <a:lstStyle/>
            <a:p>
              <a:pPr defTabSz="457200">
                <a:lnSpc>
                  <a:spcPct val="90000"/>
                </a:lnSpc>
                <a:spcBef>
                  <a:spcPts val="4500"/>
                </a:spcBef>
                <a:defRPr sz="2400" spc="0"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sp>
          <p:nvSpPr>
            <p:cNvPr id="8" name="Forma">
              <a:extLst>
                <a:ext uri="{FF2B5EF4-FFF2-40B4-BE49-F238E27FC236}">
                  <a16:creationId xmlns:a16="http://schemas.microsoft.com/office/drawing/2014/main" id="{C2849030-C214-C579-5416-DC84102139D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716616" y="8880222"/>
              <a:ext cx="1312584" cy="1047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324"/>
                  </a:moveTo>
                  <a:cubicBezTo>
                    <a:pt x="0" y="959"/>
                    <a:pt x="97" y="662"/>
                    <a:pt x="302" y="405"/>
                  </a:cubicBezTo>
                  <a:cubicBezTo>
                    <a:pt x="517" y="135"/>
                    <a:pt x="787" y="0"/>
                    <a:pt x="1089" y="0"/>
                  </a:cubicBezTo>
                  <a:lnTo>
                    <a:pt x="10789" y="0"/>
                  </a:lnTo>
                  <a:cubicBezTo>
                    <a:pt x="11091" y="0"/>
                    <a:pt x="11350" y="135"/>
                    <a:pt x="11544" y="405"/>
                  </a:cubicBezTo>
                  <a:cubicBezTo>
                    <a:pt x="11759" y="662"/>
                    <a:pt x="11867" y="959"/>
                    <a:pt x="11867" y="1324"/>
                  </a:cubicBezTo>
                  <a:lnTo>
                    <a:pt x="11867" y="4052"/>
                  </a:lnTo>
                  <a:lnTo>
                    <a:pt x="13689" y="4052"/>
                  </a:lnTo>
                  <a:cubicBezTo>
                    <a:pt x="14044" y="4052"/>
                    <a:pt x="14378" y="4161"/>
                    <a:pt x="14702" y="4363"/>
                  </a:cubicBezTo>
                  <a:cubicBezTo>
                    <a:pt x="15025" y="4579"/>
                    <a:pt x="15284" y="4877"/>
                    <a:pt x="15489" y="5255"/>
                  </a:cubicBezTo>
                  <a:lnTo>
                    <a:pt x="16782" y="7659"/>
                  </a:lnTo>
                  <a:cubicBezTo>
                    <a:pt x="16879" y="7848"/>
                    <a:pt x="16998" y="8010"/>
                    <a:pt x="17138" y="8132"/>
                  </a:cubicBezTo>
                  <a:cubicBezTo>
                    <a:pt x="17267" y="8254"/>
                    <a:pt x="17418" y="8362"/>
                    <a:pt x="17569" y="8443"/>
                  </a:cubicBezTo>
                  <a:lnTo>
                    <a:pt x="19822" y="9483"/>
                  </a:lnTo>
                  <a:cubicBezTo>
                    <a:pt x="20360" y="9740"/>
                    <a:pt x="20792" y="10158"/>
                    <a:pt x="21115" y="10753"/>
                  </a:cubicBezTo>
                  <a:cubicBezTo>
                    <a:pt x="21438" y="11320"/>
                    <a:pt x="21600" y="11955"/>
                    <a:pt x="21600" y="12657"/>
                  </a:cubicBezTo>
                  <a:lnTo>
                    <a:pt x="21600" y="16197"/>
                  </a:lnTo>
                  <a:cubicBezTo>
                    <a:pt x="21600" y="16940"/>
                    <a:pt x="21384" y="17574"/>
                    <a:pt x="20964" y="18101"/>
                  </a:cubicBezTo>
                  <a:cubicBezTo>
                    <a:pt x="20544" y="18628"/>
                    <a:pt x="20026" y="18898"/>
                    <a:pt x="19423" y="18898"/>
                  </a:cubicBezTo>
                  <a:lnTo>
                    <a:pt x="19423" y="17534"/>
                  </a:lnTo>
                  <a:cubicBezTo>
                    <a:pt x="19725" y="17534"/>
                    <a:pt x="19983" y="17412"/>
                    <a:pt x="20177" y="17156"/>
                  </a:cubicBezTo>
                  <a:cubicBezTo>
                    <a:pt x="20393" y="16885"/>
                    <a:pt x="20501" y="16561"/>
                    <a:pt x="20501" y="16210"/>
                  </a:cubicBezTo>
                  <a:lnTo>
                    <a:pt x="20501" y="12671"/>
                  </a:lnTo>
                  <a:cubicBezTo>
                    <a:pt x="20501" y="12252"/>
                    <a:pt x="20404" y="11874"/>
                    <a:pt x="20199" y="11536"/>
                  </a:cubicBezTo>
                  <a:cubicBezTo>
                    <a:pt x="20016" y="11171"/>
                    <a:pt x="19757" y="10928"/>
                    <a:pt x="19444" y="10780"/>
                  </a:cubicBezTo>
                  <a:lnTo>
                    <a:pt x="17192" y="9740"/>
                  </a:lnTo>
                  <a:cubicBezTo>
                    <a:pt x="17105" y="9699"/>
                    <a:pt x="17030" y="9659"/>
                    <a:pt x="16965" y="9618"/>
                  </a:cubicBezTo>
                  <a:cubicBezTo>
                    <a:pt x="16901" y="9577"/>
                    <a:pt x="16836" y="9523"/>
                    <a:pt x="16760" y="9456"/>
                  </a:cubicBezTo>
                  <a:lnTo>
                    <a:pt x="13505" y="9456"/>
                  </a:lnTo>
                  <a:cubicBezTo>
                    <a:pt x="13354" y="9456"/>
                    <a:pt x="13214" y="9388"/>
                    <a:pt x="13096" y="9267"/>
                  </a:cubicBezTo>
                  <a:cubicBezTo>
                    <a:pt x="12999" y="9145"/>
                    <a:pt x="12945" y="8983"/>
                    <a:pt x="12945" y="8794"/>
                  </a:cubicBezTo>
                  <a:cubicBezTo>
                    <a:pt x="12945" y="8605"/>
                    <a:pt x="12999" y="8443"/>
                    <a:pt x="13096" y="8321"/>
                  </a:cubicBezTo>
                  <a:cubicBezTo>
                    <a:pt x="13214" y="8200"/>
                    <a:pt x="13344" y="8132"/>
                    <a:pt x="13505" y="8132"/>
                  </a:cubicBezTo>
                  <a:lnTo>
                    <a:pt x="15726" y="8132"/>
                  </a:lnTo>
                  <a:lnTo>
                    <a:pt x="14615" y="6011"/>
                  </a:lnTo>
                  <a:cubicBezTo>
                    <a:pt x="14518" y="5822"/>
                    <a:pt x="14378" y="5673"/>
                    <a:pt x="14206" y="5565"/>
                  </a:cubicBezTo>
                  <a:cubicBezTo>
                    <a:pt x="14055" y="5457"/>
                    <a:pt x="13883" y="5403"/>
                    <a:pt x="13699" y="5403"/>
                  </a:cubicBezTo>
                  <a:lnTo>
                    <a:pt x="11878" y="5403"/>
                  </a:lnTo>
                  <a:lnTo>
                    <a:pt x="11878" y="18925"/>
                  </a:lnTo>
                  <a:lnTo>
                    <a:pt x="9701" y="18925"/>
                  </a:lnTo>
                  <a:lnTo>
                    <a:pt x="9701" y="17534"/>
                  </a:lnTo>
                  <a:lnTo>
                    <a:pt x="10789" y="17534"/>
                  </a:lnTo>
                  <a:lnTo>
                    <a:pt x="10789" y="1324"/>
                  </a:lnTo>
                  <a:lnTo>
                    <a:pt x="1089" y="1324"/>
                  </a:lnTo>
                  <a:lnTo>
                    <a:pt x="1089" y="17534"/>
                  </a:lnTo>
                  <a:lnTo>
                    <a:pt x="2177" y="17534"/>
                  </a:lnTo>
                  <a:lnTo>
                    <a:pt x="2177" y="18898"/>
                  </a:lnTo>
                  <a:lnTo>
                    <a:pt x="1089" y="18898"/>
                  </a:lnTo>
                  <a:cubicBezTo>
                    <a:pt x="787" y="18898"/>
                    <a:pt x="528" y="18777"/>
                    <a:pt x="302" y="18520"/>
                  </a:cubicBezTo>
                  <a:cubicBezTo>
                    <a:pt x="97" y="18250"/>
                    <a:pt x="0" y="17912"/>
                    <a:pt x="0" y="17534"/>
                  </a:cubicBezTo>
                  <a:lnTo>
                    <a:pt x="0" y="1324"/>
                  </a:lnTo>
                  <a:close/>
                  <a:moveTo>
                    <a:pt x="3234" y="18236"/>
                  </a:moveTo>
                  <a:cubicBezTo>
                    <a:pt x="3234" y="19168"/>
                    <a:pt x="3492" y="19952"/>
                    <a:pt x="4020" y="20614"/>
                  </a:cubicBezTo>
                  <a:cubicBezTo>
                    <a:pt x="4559" y="21262"/>
                    <a:pt x="5195" y="21600"/>
                    <a:pt x="5939" y="21600"/>
                  </a:cubicBezTo>
                  <a:cubicBezTo>
                    <a:pt x="6683" y="21600"/>
                    <a:pt x="7308" y="21276"/>
                    <a:pt x="7836" y="20614"/>
                  </a:cubicBezTo>
                  <a:cubicBezTo>
                    <a:pt x="8375" y="19965"/>
                    <a:pt x="8644" y="19168"/>
                    <a:pt x="8644" y="18236"/>
                  </a:cubicBezTo>
                  <a:cubicBezTo>
                    <a:pt x="8644" y="17291"/>
                    <a:pt x="8375" y="16480"/>
                    <a:pt x="7836" y="15832"/>
                  </a:cubicBezTo>
                  <a:cubicBezTo>
                    <a:pt x="7319" y="15183"/>
                    <a:pt x="6683" y="14846"/>
                    <a:pt x="5939" y="14846"/>
                  </a:cubicBezTo>
                  <a:cubicBezTo>
                    <a:pt x="5195" y="14846"/>
                    <a:pt x="4559" y="15170"/>
                    <a:pt x="4020" y="15832"/>
                  </a:cubicBezTo>
                  <a:cubicBezTo>
                    <a:pt x="3492" y="16480"/>
                    <a:pt x="3234" y="17277"/>
                    <a:pt x="3234" y="18236"/>
                  </a:cubicBezTo>
                  <a:close/>
                  <a:moveTo>
                    <a:pt x="5939" y="20263"/>
                  </a:moveTo>
                  <a:cubicBezTo>
                    <a:pt x="5486" y="20263"/>
                    <a:pt x="5098" y="20060"/>
                    <a:pt x="4775" y="19655"/>
                  </a:cubicBezTo>
                  <a:cubicBezTo>
                    <a:pt x="4473" y="19249"/>
                    <a:pt x="4322" y="18777"/>
                    <a:pt x="4322" y="18236"/>
                  </a:cubicBezTo>
                  <a:cubicBezTo>
                    <a:pt x="4322" y="17669"/>
                    <a:pt x="4473" y="17196"/>
                    <a:pt x="4775" y="16818"/>
                  </a:cubicBezTo>
                  <a:cubicBezTo>
                    <a:pt x="5098" y="16413"/>
                    <a:pt x="5486" y="16210"/>
                    <a:pt x="5939" y="16210"/>
                  </a:cubicBezTo>
                  <a:cubicBezTo>
                    <a:pt x="6392" y="16210"/>
                    <a:pt x="6769" y="16413"/>
                    <a:pt x="7071" y="16818"/>
                  </a:cubicBezTo>
                  <a:cubicBezTo>
                    <a:pt x="7394" y="17196"/>
                    <a:pt x="7556" y="17669"/>
                    <a:pt x="7556" y="18236"/>
                  </a:cubicBezTo>
                  <a:cubicBezTo>
                    <a:pt x="7556" y="18790"/>
                    <a:pt x="7394" y="19263"/>
                    <a:pt x="7071" y="19655"/>
                  </a:cubicBezTo>
                  <a:cubicBezTo>
                    <a:pt x="6769" y="20060"/>
                    <a:pt x="6392" y="20263"/>
                    <a:pt x="5939" y="20263"/>
                  </a:cubicBezTo>
                  <a:close/>
                  <a:moveTo>
                    <a:pt x="15639" y="14846"/>
                  </a:moveTo>
                  <a:cubicBezTo>
                    <a:pt x="16383" y="14846"/>
                    <a:pt x="17008" y="15170"/>
                    <a:pt x="17536" y="15832"/>
                  </a:cubicBezTo>
                  <a:cubicBezTo>
                    <a:pt x="18075" y="16480"/>
                    <a:pt x="18345" y="17291"/>
                    <a:pt x="18345" y="18236"/>
                  </a:cubicBezTo>
                  <a:cubicBezTo>
                    <a:pt x="18345" y="19168"/>
                    <a:pt x="18075" y="19952"/>
                    <a:pt x="17536" y="20614"/>
                  </a:cubicBezTo>
                  <a:cubicBezTo>
                    <a:pt x="17019" y="21262"/>
                    <a:pt x="16383" y="21600"/>
                    <a:pt x="15639" y="21600"/>
                  </a:cubicBezTo>
                  <a:cubicBezTo>
                    <a:pt x="14896" y="21600"/>
                    <a:pt x="14260" y="21276"/>
                    <a:pt x="13721" y="20614"/>
                  </a:cubicBezTo>
                  <a:cubicBezTo>
                    <a:pt x="13204" y="19965"/>
                    <a:pt x="12934" y="19168"/>
                    <a:pt x="12934" y="18236"/>
                  </a:cubicBezTo>
                  <a:cubicBezTo>
                    <a:pt x="12934" y="17291"/>
                    <a:pt x="13193" y="16480"/>
                    <a:pt x="13721" y="15832"/>
                  </a:cubicBezTo>
                  <a:cubicBezTo>
                    <a:pt x="14260" y="15170"/>
                    <a:pt x="14896" y="14846"/>
                    <a:pt x="15639" y="14846"/>
                  </a:cubicBezTo>
                  <a:close/>
                  <a:moveTo>
                    <a:pt x="14023" y="18236"/>
                  </a:moveTo>
                  <a:cubicBezTo>
                    <a:pt x="14023" y="18790"/>
                    <a:pt x="14174" y="19263"/>
                    <a:pt x="14475" y="19655"/>
                  </a:cubicBezTo>
                  <a:cubicBezTo>
                    <a:pt x="14799" y="20060"/>
                    <a:pt x="15187" y="20263"/>
                    <a:pt x="15639" y="20263"/>
                  </a:cubicBezTo>
                  <a:cubicBezTo>
                    <a:pt x="16092" y="20263"/>
                    <a:pt x="16469" y="20060"/>
                    <a:pt x="16771" y="19655"/>
                  </a:cubicBezTo>
                  <a:cubicBezTo>
                    <a:pt x="17095" y="19249"/>
                    <a:pt x="17256" y="18777"/>
                    <a:pt x="17256" y="18236"/>
                  </a:cubicBezTo>
                  <a:cubicBezTo>
                    <a:pt x="17256" y="17669"/>
                    <a:pt x="17095" y="17196"/>
                    <a:pt x="16771" y="16818"/>
                  </a:cubicBezTo>
                  <a:cubicBezTo>
                    <a:pt x="16469" y="16413"/>
                    <a:pt x="16092" y="16210"/>
                    <a:pt x="15639" y="16210"/>
                  </a:cubicBezTo>
                  <a:cubicBezTo>
                    <a:pt x="15187" y="16210"/>
                    <a:pt x="14799" y="16413"/>
                    <a:pt x="14475" y="16818"/>
                  </a:cubicBezTo>
                  <a:cubicBezTo>
                    <a:pt x="14174" y="17183"/>
                    <a:pt x="14023" y="17655"/>
                    <a:pt x="14023" y="18236"/>
                  </a:cubicBezTo>
                  <a:close/>
                </a:path>
              </a:pathLst>
            </a:custGeom>
            <a:solidFill>
              <a:srgbClr val="FF6200"/>
            </a:solidFill>
            <a:ln w="12700">
              <a:miter lim="400000"/>
            </a:ln>
          </p:spPr>
          <p:txBody>
            <a:bodyPr lIns="50800" tIns="50800" rIns="50800" bIns="50800" anchor="ctr"/>
            <a:lstStyle/>
            <a:p>
              <a:pPr defTabSz="457200">
                <a:lnSpc>
                  <a:spcPct val="90000"/>
                </a:lnSpc>
                <a:spcBef>
                  <a:spcPts val="4500"/>
                </a:spcBef>
                <a:defRPr sz="2400" spc="0"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grpSp>
          <p:nvGrpSpPr>
            <p:cNvPr id="16" name="Agrupar 15">
              <a:extLst>
                <a:ext uri="{FF2B5EF4-FFF2-40B4-BE49-F238E27FC236}">
                  <a16:creationId xmlns:a16="http://schemas.microsoft.com/office/drawing/2014/main" id="{117E800A-882F-55C1-5193-6212B373255B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5023292" y="1667315"/>
              <a:ext cx="15861822" cy="11274962"/>
              <a:chOff x="4917785" y="1772822"/>
              <a:chExt cx="15861822" cy="11274962"/>
            </a:xfrm>
          </p:grpSpPr>
          <p:pic>
            <p:nvPicPr>
              <p:cNvPr id="4" name="Imagem 3">
                <a:extLst>
                  <a:ext uri="{FF2B5EF4-FFF2-40B4-BE49-F238E27FC236}">
                    <a16:creationId xmlns:a16="http://schemas.microsoft.com/office/drawing/2014/main" id="{32AB47FE-4C10-A738-92B2-54A1FAF5863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917785" y="1772822"/>
                <a:ext cx="15861822" cy="11274962"/>
              </a:xfrm>
              <a:prstGeom prst="rect">
                <a:avLst/>
              </a:prstGeom>
            </p:spPr>
          </p:pic>
          <p:sp>
            <p:nvSpPr>
              <p:cNvPr id="11" name="Retângulo 10">
                <a:extLst>
                  <a:ext uri="{FF2B5EF4-FFF2-40B4-BE49-F238E27FC236}">
                    <a16:creationId xmlns:a16="http://schemas.microsoft.com/office/drawing/2014/main" id="{121D380C-9BFA-0929-32F1-B11162BC957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099538" y="1828800"/>
                <a:ext cx="10269416" cy="668215"/>
              </a:xfrm>
              <a:prstGeom prst="rect">
                <a:avLst/>
              </a:prstGeom>
              <a:solidFill>
                <a:schemeClr val="bg1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2438337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pt-BR" sz="24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 Neue"/>
                </a:endParaRPr>
              </a:p>
            </p:txBody>
          </p:sp>
        </p:grpSp>
        <p:pic>
          <p:nvPicPr>
            <p:cNvPr id="17" name="Imagem" descr="Imagem">
              <a:extLst>
                <a:ext uri="{FF2B5EF4-FFF2-40B4-BE49-F238E27FC236}">
                  <a16:creationId xmlns:a16="http://schemas.microsoft.com/office/drawing/2014/main" id="{15F981D4-2085-26FD-30A4-E04C169E5D4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730688" y="386861"/>
              <a:ext cx="1019598" cy="1019910"/>
            </a:xfrm>
            <a:prstGeom prst="rect">
              <a:avLst/>
            </a:prstGeom>
            <a:ln w="12700">
              <a:miter lim="400000"/>
            </a:ln>
          </p:spPr>
        </p:pic>
      </p:grpSp>
    </p:spTree>
    <p:extLst>
      <p:ext uri="{BB962C8B-B14F-4D97-AF65-F5344CB8AC3E}">
        <p14:creationId xmlns:p14="http://schemas.microsoft.com/office/powerpoint/2010/main" val="3286488854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64CB95-8143-6711-0ED2-95BA20B4C6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18B9EFA9-6F56-BA0C-E8FF-86C6F7280CB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28965" y="386861"/>
            <a:ext cx="22821321" cy="11101755"/>
            <a:chOff x="928965" y="386861"/>
            <a:chExt cx="22821321" cy="11101755"/>
          </a:xfrm>
        </p:grpSpPr>
        <p:sp>
          <p:nvSpPr>
            <p:cNvPr id="2" name="Espaço Reservado para Texto 30">
              <a:extLst>
                <a:ext uri="{FF2B5EF4-FFF2-40B4-BE49-F238E27FC236}">
                  <a16:creationId xmlns:a16="http://schemas.microsoft.com/office/drawing/2014/main" id="{2C40998B-67EE-8D76-0AF0-CFBDFB466D86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28965" y="696767"/>
              <a:ext cx="5191513" cy="552454"/>
            </a:xfrm>
            <a:prstGeom prst="rect">
              <a:avLst/>
            </a:prstGeom>
          </p:spPr>
          <p:txBody>
            <a:bodyPr/>
            <a:lstStyle>
              <a:lvl1pPr marL="6096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1pPr>
              <a:lvl2pPr marL="12192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2pPr>
              <a:lvl3pPr marL="18288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3pPr>
              <a:lvl4pPr marL="24384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4pPr>
              <a:lvl5pPr marL="30480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5pPr>
              <a:lvl6pPr marL="36576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6pPr>
              <a:lvl7pPr marL="42672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7pPr>
              <a:lvl8pPr marL="48768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8pPr>
              <a:lvl9pPr marL="54864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9pPr>
            </a:lstStyle>
            <a:p>
              <a:pPr marL="0" indent="0" hangingPunct="1">
                <a:buSzTx/>
                <a:buFontTx/>
                <a:buNone/>
                <a:tabLst>
                  <a:tab pos="4229100" algn="l"/>
                </a:tabLst>
                <a:defRPr sz="2800">
                  <a:latin typeface="Itau Display Pro Regular"/>
                  <a:ea typeface="Itau Display Pro Regular"/>
                  <a:cs typeface="Itau Display Pro Regular"/>
                  <a:sym typeface="Itau Display Pro Regular"/>
                </a:defRPr>
              </a:pPr>
              <a:r>
                <a:rPr lang="pt-BR" sz="3500" dirty="0">
                  <a:solidFill>
                    <a:srgbClr val="FF6200"/>
                  </a:solidFill>
                  <a:latin typeface="Itau Display Pro Regular"/>
                  <a:ea typeface="Itau Display Pro Regular"/>
                  <a:cs typeface="Itau Display Pro Regular"/>
                  <a:sym typeface="Itau Display Pro Regular"/>
                </a:rPr>
                <a:t>Relação entre cotas e bens </a:t>
              </a:r>
              <a:endParaRPr lang="pt-BR" sz="3500" dirty="0">
                <a:solidFill>
                  <a:srgbClr val="FF6200"/>
                </a:solidFill>
                <a:latin typeface="Itau Display Pro Bold"/>
                <a:ea typeface="Itau Display Pro Bold"/>
                <a:cs typeface="Itau Display Pro Bold"/>
                <a:sym typeface="Itau Display Pro Bold"/>
              </a:endParaRPr>
            </a:p>
          </p:txBody>
        </p:sp>
        <p:sp>
          <p:nvSpPr>
            <p:cNvPr id="5" name="Forma">
              <a:extLst>
                <a:ext uri="{FF2B5EF4-FFF2-40B4-BE49-F238E27FC236}">
                  <a16:creationId xmlns:a16="http://schemas.microsoft.com/office/drawing/2014/main" id="{A00D486A-FC77-73CE-B84A-602F9EF9E1D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913730" y="3784995"/>
              <a:ext cx="1309949" cy="8508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452" y="17"/>
                  </a:moveTo>
                  <a:cubicBezTo>
                    <a:pt x="12301" y="17"/>
                    <a:pt x="12172" y="100"/>
                    <a:pt x="12074" y="249"/>
                  </a:cubicBezTo>
                  <a:cubicBezTo>
                    <a:pt x="11977" y="399"/>
                    <a:pt x="11923" y="599"/>
                    <a:pt x="11923" y="831"/>
                  </a:cubicBezTo>
                  <a:cubicBezTo>
                    <a:pt x="11923" y="1064"/>
                    <a:pt x="11977" y="1264"/>
                    <a:pt x="12074" y="1413"/>
                  </a:cubicBezTo>
                  <a:cubicBezTo>
                    <a:pt x="12172" y="1563"/>
                    <a:pt x="12301" y="1646"/>
                    <a:pt x="12452" y="1646"/>
                  </a:cubicBezTo>
                  <a:lnTo>
                    <a:pt x="13770" y="1646"/>
                  </a:lnTo>
                  <a:cubicBezTo>
                    <a:pt x="13867" y="1646"/>
                    <a:pt x="13964" y="1696"/>
                    <a:pt x="14051" y="1796"/>
                  </a:cubicBezTo>
                  <a:cubicBezTo>
                    <a:pt x="14148" y="1896"/>
                    <a:pt x="14224" y="2029"/>
                    <a:pt x="14278" y="2178"/>
                  </a:cubicBezTo>
                  <a:lnTo>
                    <a:pt x="14807" y="4440"/>
                  </a:lnTo>
                  <a:cubicBezTo>
                    <a:pt x="14774" y="4589"/>
                    <a:pt x="14710" y="4722"/>
                    <a:pt x="14602" y="4822"/>
                  </a:cubicBezTo>
                  <a:cubicBezTo>
                    <a:pt x="14515" y="4922"/>
                    <a:pt x="14418" y="4972"/>
                    <a:pt x="14299" y="4972"/>
                  </a:cubicBezTo>
                  <a:lnTo>
                    <a:pt x="13057" y="4972"/>
                  </a:lnTo>
                  <a:cubicBezTo>
                    <a:pt x="12809" y="4972"/>
                    <a:pt x="12560" y="5022"/>
                    <a:pt x="12323" y="5121"/>
                  </a:cubicBezTo>
                  <a:cubicBezTo>
                    <a:pt x="12085" y="5205"/>
                    <a:pt x="11869" y="5338"/>
                    <a:pt x="11664" y="5554"/>
                  </a:cubicBezTo>
                  <a:lnTo>
                    <a:pt x="10908" y="6219"/>
                  </a:lnTo>
                  <a:cubicBezTo>
                    <a:pt x="10606" y="6535"/>
                    <a:pt x="10271" y="6651"/>
                    <a:pt x="9893" y="6568"/>
                  </a:cubicBezTo>
                  <a:cubicBezTo>
                    <a:pt x="9526" y="6485"/>
                    <a:pt x="9202" y="6252"/>
                    <a:pt x="8932" y="5870"/>
                  </a:cubicBezTo>
                  <a:lnTo>
                    <a:pt x="7895" y="4273"/>
                  </a:lnTo>
                  <a:cubicBezTo>
                    <a:pt x="7690" y="3958"/>
                    <a:pt x="7452" y="3725"/>
                    <a:pt x="7182" y="3575"/>
                  </a:cubicBezTo>
                  <a:cubicBezTo>
                    <a:pt x="6934" y="3392"/>
                    <a:pt x="6664" y="3309"/>
                    <a:pt x="6372" y="3309"/>
                  </a:cubicBezTo>
                  <a:lnTo>
                    <a:pt x="572" y="3309"/>
                  </a:lnTo>
                  <a:cubicBezTo>
                    <a:pt x="421" y="3309"/>
                    <a:pt x="281" y="3392"/>
                    <a:pt x="162" y="3542"/>
                  </a:cubicBezTo>
                  <a:cubicBezTo>
                    <a:pt x="65" y="3691"/>
                    <a:pt x="11" y="3891"/>
                    <a:pt x="11" y="4124"/>
                  </a:cubicBezTo>
                  <a:lnTo>
                    <a:pt x="11" y="6152"/>
                  </a:lnTo>
                  <a:cubicBezTo>
                    <a:pt x="11" y="6718"/>
                    <a:pt x="130" y="7250"/>
                    <a:pt x="367" y="7715"/>
                  </a:cubicBezTo>
                  <a:cubicBezTo>
                    <a:pt x="605" y="8164"/>
                    <a:pt x="907" y="8447"/>
                    <a:pt x="1274" y="8580"/>
                  </a:cubicBezTo>
                  <a:lnTo>
                    <a:pt x="3780" y="9478"/>
                  </a:lnTo>
                  <a:cubicBezTo>
                    <a:pt x="4201" y="9628"/>
                    <a:pt x="4601" y="9861"/>
                    <a:pt x="4968" y="10176"/>
                  </a:cubicBezTo>
                  <a:cubicBezTo>
                    <a:pt x="5335" y="10459"/>
                    <a:pt x="5681" y="10825"/>
                    <a:pt x="5983" y="11274"/>
                  </a:cubicBezTo>
                  <a:lnTo>
                    <a:pt x="5119" y="12554"/>
                  </a:lnTo>
                  <a:cubicBezTo>
                    <a:pt x="4871" y="12272"/>
                    <a:pt x="4579" y="12055"/>
                    <a:pt x="4255" y="11889"/>
                  </a:cubicBezTo>
                  <a:cubicBezTo>
                    <a:pt x="3931" y="11706"/>
                    <a:pt x="3596" y="11623"/>
                    <a:pt x="3240" y="11623"/>
                  </a:cubicBezTo>
                  <a:cubicBezTo>
                    <a:pt x="2344" y="11623"/>
                    <a:pt x="1577" y="12122"/>
                    <a:pt x="940" y="13103"/>
                  </a:cubicBezTo>
                  <a:cubicBezTo>
                    <a:pt x="313" y="14067"/>
                    <a:pt x="0" y="15231"/>
                    <a:pt x="0" y="16612"/>
                  </a:cubicBezTo>
                  <a:cubicBezTo>
                    <a:pt x="0" y="17992"/>
                    <a:pt x="313" y="19172"/>
                    <a:pt x="940" y="20153"/>
                  </a:cubicBezTo>
                  <a:cubicBezTo>
                    <a:pt x="1577" y="21118"/>
                    <a:pt x="2344" y="21600"/>
                    <a:pt x="3240" y="21600"/>
                  </a:cubicBezTo>
                  <a:cubicBezTo>
                    <a:pt x="4136" y="21600"/>
                    <a:pt x="4892" y="21118"/>
                    <a:pt x="5519" y="20153"/>
                  </a:cubicBezTo>
                  <a:cubicBezTo>
                    <a:pt x="6156" y="19172"/>
                    <a:pt x="6480" y="17992"/>
                    <a:pt x="6480" y="16612"/>
                  </a:cubicBezTo>
                  <a:cubicBezTo>
                    <a:pt x="6480" y="16096"/>
                    <a:pt x="6426" y="15581"/>
                    <a:pt x="6329" y="15098"/>
                  </a:cubicBezTo>
                  <a:cubicBezTo>
                    <a:pt x="6232" y="14616"/>
                    <a:pt x="6080" y="14151"/>
                    <a:pt x="5897" y="13735"/>
                  </a:cubicBezTo>
                  <a:lnTo>
                    <a:pt x="6685" y="12521"/>
                  </a:lnTo>
                  <a:cubicBezTo>
                    <a:pt x="6901" y="12987"/>
                    <a:pt x="7085" y="13502"/>
                    <a:pt x="7214" y="14084"/>
                  </a:cubicBezTo>
                  <a:cubicBezTo>
                    <a:pt x="7366" y="14633"/>
                    <a:pt x="7463" y="15215"/>
                    <a:pt x="7517" y="15830"/>
                  </a:cubicBezTo>
                  <a:lnTo>
                    <a:pt x="7517" y="16096"/>
                  </a:lnTo>
                  <a:cubicBezTo>
                    <a:pt x="7582" y="16728"/>
                    <a:pt x="7765" y="17243"/>
                    <a:pt x="8078" y="17659"/>
                  </a:cubicBezTo>
                  <a:cubicBezTo>
                    <a:pt x="8392" y="18075"/>
                    <a:pt x="8737" y="18291"/>
                    <a:pt x="9137" y="18291"/>
                  </a:cubicBezTo>
                  <a:lnTo>
                    <a:pt x="11081" y="18291"/>
                  </a:lnTo>
                  <a:cubicBezTo>
                    <a:pt x="11599" y="18291"/>
                    <a:pt x="12074" y="18091"/>
                    <a:pt x="12496" y="17659"/>
                  </a:cubicBezTo>
                  <a:cubicBezTo>
                    <a:pt x="12938" y="17243"/>
                    <a:pt x="13273" y="16678"/>
                    <a:pt x="13511" y="15980"/>
                  </a:cubicBezTo>
                  <a:lnTo>
                    <a:pt x="14418" y="13170"/>
                  </a:lnTo>
                  <a:cubicBezTo>
                    <a:pt x="14602" y="12538"/>
                    <a:pt x="14861" y="12006"/>
                    <a:pt x="15174" y="11573"/>
                  </a:cubicBezTo>
                  <a:cubicBezTo>
                    <a:pt x="15509" y="11108"/>
                    <a:pt x="15887" y="10725"/>
                    <a:pt x="16286" y="10442"/>
                  </a:cubicBezTo>
                  <a:lnTo>
                    <a:pt x="16718" y="12305"/>
                  </a:lnTo>
                  <a:cubicBezTo>
                    <a:pt x="16243" y="12721"/>
                    <a:pt x="15854" y="13319"/>
                    <a:pt x="15552" y="14101"/>
                  </a:cubicBezTo>
                  <a:cubicBezTo>
                    <a:pt x="15260" y="14849"/>
                    <a:pt x="15120" y="15680"/>
                    <a:pt x="15120" y="16595"/>
                  </a:cubicBezTo>
                  <a:cubicBezTo>
                    <a:pt x="15120" y="17975"/>
                    <a:pt x="15433" y="19156"/>
                    <a:pt x="16060" y="20137"/>
                  </a:cubicBezTo>
                  <a:cubicBezTo>
                    <a:pt x="16697" y="21101"/>
                    <a:pt x="17464" y="21583"/>
                    <a:pt x="18360" y="21583"/>
                  </a:cubicBezTo>
                  <a:cubicBezTo>
                    <a:pt x="19256" y="21583"/>
                    <a:pt x="20012" y="21101"/>
                    <a:pt x="20639" y="20137"/>
                  </a:cubicBezTo>
                  <a:cubicBezTo>
                    <a:pt x="21276" y="19156"/>
                    <a:pt x="21600" y="17975"/>
                    <a:pt x="21600" y="16595"/>
                  </a:cubicBezTo>
                  <a:cubicBezTo>
                    <a:pt x="21600" y="15215"/>
                    <a:pt x="21276" y="14051"/>
                    <a:pt x="20639" y="13086"/>
                  </a:cubicBezTo>
                  <a:cubicBezTo>
                    <a:pt x="20012" y="12105"/>
                    <a:pt x="19256" y="11606"/>
                    <a:pt x="18360" y="11606"/>
                  </a:cubicBezTo>
                  <a:cubicBezTo>
                    <a:pt x="18241" y="11606"/>
                    <a:pt x="18133" y="11623"/>
                    <a:pt x="18036" y="11640"/>
                  </a:cubicBezTo>
                  <a:cubicBezTo>
                    <a:pt x="17939" y="11673"/>
                    <a:pt x="17831" y="11690"/>
                    <a:pt x="17734" y="11723"/>
                  </a:cubicBezTo>
                  <a:lnTo>
                    <a:pt x="17323" y="10010"/>
                  </a:lnTo>
                  <a:cubicBezTo>
                    <a:pt x="17410" y="9977"/>
                    <a:pt x="17485" y="9977"/>
                    <a:pt x="17550" y="9977"/>
                  </a:cubicBezTo>
                  <a:cubicBezTo>
                    <a:pt x="17636" y="9977"/>
                    <a:pt x="17723" y="9977"/>
                    <a:pt x="17798" y="9977"/>
                  </a:cubicBezTo>
                  <a:cubicBezTo>
                    <a:pt x="18241" y="9977"/>
                    <a:pt x="18619" y="9727"/>
                    <a:pt x="18932" y="9229"/>
                  </a:cubicBezTo>
                  <a:cubicBezTo>
                    <a:pt x="19256" y="8730"/>
                    <a:pt x="19418" y="8148"/>
                    <a:pt x="19418" y="7483"/>
                  </a:cubicBezTo>
                  <a:lnTo>
                    <a:pt x="19418" y="5803"/>
                  </a:lnTo>
                  <a:cubicBezTo>
                    <a:pt x="19418" y="5105"/>
                    <a:pt x="19256" y="4523"/>
                    <a:pt x="18932" y="4057"/>
                  </a:cubicBezTo>
                  <a:cubicBezTo>
                    <a:pt x="18630" y="3558"/>
                    <a:pt x="18252" y="3309"/>
                    <a:pt x="17798" y="3309"/>
                  </a:cubicBezTo>
                  <a:lnTo>
                    <a:pt x="15649" y="3309"/>
                  </a:lnTo>
                  <a:lnTo>
                    <a:pt x="15217" y="1596"/>
                  </a:lnTo>
                  <a:cubicBezTo>
                    <a:pt x="15098" y="1097"/>
                    <a:pt x="14904" y="715"/>
                    <a:pt x="14634" y="432"/>
                  </a:cubicBezTo>
                  <a:cubicBezTo>
                    <a:pt x="14364" y="150"/>
                    <a:pt x="14062" y="0"/>
                    <a:pt x="13727" y="0"/>
                  </a:cubicBezTo>
                  <a:lnTo>
                    <a:pt x="12452" y="0"/>
                  </a:lnTo>
                  <a:close/>
                  <a:moveTo>
                    <a:pt x="17161" y="13901"/>
                  </a:moveTo>
                  <a:lnTo>
                    <a:pt x="17896" y="16944"/>
                  </a:lnTo>
                  <a:cubicBezTo>
                    <a:pt x="17950" y="17144"/>
                    <a:pt x="18036" y="17310"/>
                    <a:pt x="18176" y="17410"/>
                  </a:cubicBezTo>
                  <a:cubicBezTo>
                    <a:pt x="18306" y="17493"/>
                    <a:pt x="18446" y="17493"/>
                    <a:pt x="18587" y="17410"/>
                  </a:cubicBezTo>
                  <a:cubicBezTo>
                    <a:pt x="18716" y="17327"/>
                    <a:pt x="18824" y="17194"/>
                    <a:pt x="18889" y="16977"/>
                  </a:cubicBezTo>
                  <a:cubicBezTo>
                    <a:pt x="18954" y="16761"/>
                    <a:pt x="18965" y="16562"/>
                    <a:pt x="18911" y="16346"/>
                  </a:cubicBezTo>
                  <a:lnTo>
                    <a:pt x="18176" y="13303"/>
                  </a:lnTo>
                  <a:cubicBezTo>
                    <a:pt x="18209" y="13303"/>
                    <a:pt x="18241" y="13303"/>
                    <a:pt x="18274" y="13303"/>
                  </a:cubicBezTo>
                  <a:cubicBezTo>
                    <a:pt x="18306" y="13303"/>
                    <a:pt x="18349" y="13303"/>
                    <a:pt x="18403" y="13303"/>
                  </a:cubicBezTo>
                  <a:cubicBezTo>
                    <a:pt x="18997" y="13303"/>
                    <a:pt x="19505" y="13635"/>
                    <a:pt x="19926" y="14284"/>
                  </a:cubicBezTo>
                  <a:cubicBezTo>
                    <a:pt x="20347" y="14932"/>
                    <a:pt x="20563" y="15714"/>
                    <a:pt x="20563" y="16628"/>
                  </a:cubicBezTo>
                  <a:cubicBezTo>
                    <a:pt x="20563" y="17559"/>
                    <a:pt x="20347" y="18358"/>
                    <a:pt x="19926" y="19006"/>
                  </a:cubicBezTo>
                  <a:cubicBezTo>
                    <a:pt x="19505" y="19655"/>
                    <a:pt x="18997" y="19987"/>
                    <a:pt x="18403" y="19987"/>
                  </a:cubicBezTo>
                  <a:cubicBezTo>
                    <a:pt x="17799" y="19987"/>
                    <a:pt x="17280" y="19655"/>
                    <a:pt x="16859" y="19006"/>
                  </a:cubicBezTo>
                  <a:cubicBezTo>
                    <a:pt x="16438" y="18358"/>
                    <a:pt x="16222" y="17559"/>
                    <a:pt x="16222" y="16628"/>
                  </a:cubicBezTo>
                  <a:cubicBezTo>
                    <a:pt x="16222" y="16079"/>
                    <a:pt x="16308" y="15581"/>
                    <a:pt x="16470" y="15115"/>
                  </a:cubicBezTo>
                  <a:cubicBezTo>
                    <a:pt x="16643" y="14616"/>
                    <a:pt x="16870" y="14217"/>
                    <a:pt x="17161" y="13901"/>
                  </a:cubicBezTo>
                  <a:close/>
                  <a:moveTo>
                    <a:pt x="4374" y="13785"/>
                  </a:moveTo>
                  <a:lnTo>
                    <a:pt x="2851" y="16079"/>
                  </a:lnTo>
                  <a:cubicBezTo>
                    <a:pt x="2754" y="16262"/>
                    <a:pt x="2700" y="16462"/>
                    <a:pt x="2700" y="16711"/>
                  </a:cubicBezTo>
                  <a:cubicBezTo>
                    <a:pt x="2700" y="16911"/>
                    <a:pt x="2754" y="17094"/>
                    <a:pt x="2851" y="17260"/>
                  </a:cubicBezTo>
                  <a:cubicBezTo>
                    <a:pt x="2949" y="17443"/>
                    <a:pt x="3078" y="17526"/>
                    <a:pt x="3229" y="17526"/>
                  </a:cubicBezTo>
                  <a:cubicBezTo>
                    <a:pt x="3380" y="17526"/>
                    <a:pt x="3510" y="17443"/>
                    <a:pt x="3607" y="17260"/>
                  </a:cubicBezTo>
                  <a:lnTo>
                    <a:pt x="5130" y="14965"/>
                  </a:lnTo>
                  <a:cubicBezTo>
                    <a:pt x="5216" y="15231"/>
                    <a:pt x="5281" y="15497"/>
                    <a:pt x="5335" y="15780"/>
                  </a:cubicBezTo>
                  <a:cubicBezTo>
                    <a:pt x="5400" y="16046"/>
                    <a:pt x="5432" y="16329"/>
                    <a:pt x="5432" y="16645"/>
                  </a:cubicBezTo>
                  <a:cubicBezTo>
                    <a:pt x="5432" y="17576"/>
                    <a:pt x="5216" y="18374"/>
                    <a:pt x="4795" y="19023"/>
                  </a:cubicBezTo>
                  <a:cubicBezTo>
                    <a:pt x="4374" y="19671"/>
                    <a:pt x="3856" y="20004"/>
                    <a:pt x="3251" y="20004"/>
                  </a:cubicBezTo>
                  <a:cubicBezTo>
                    <a:pt x="2657" y="20004"/>
                    <a:pt x="2149" y="19671"/>
                    <a:pt x="1728" y="19023"/>
                  </a:cubicBezTo>
                  <a:cubicBezTo>
                    <a:pt x="1307" y="18374"/>
                    <a:pt x="1091" y="17576"/>
                    <a:pt x="1091" y="16645"/>
                  </a:cubicBezTo>
                  <a:cubicBezTo>
                    <a:pt x="1091" y="15730"/>
                    <a:pt x="1307" y="14949"/>
                    <a:pt x="1728" y="14300"/>
                  </a:cubicBezTo>
                  <a:cubicBezTo>
                    <a:pt x="2149" y="13652"/>
                    <a:pt x="2657" y="13319"/>
                    <a:pt x="3251" y="13319"/>
                  </a:cubicBezTo>
                  <a:cubicBezTo>
                    <a:pt x="3456" y="13319"/>
                    <a:pt x="3650" y="13352"/>
                    <a:pt x="3834" y="13436"/>
                  </a:cubicBezTo>
                  <a:cubicBezTo>
                    <a:pt x="4018" y="13519"/>
                    <a:pt x="4212" y="13618"/>
                    <a:pt x="4374" y="13785"/>
                  </a:cubicBezTo>
                  <a:close/>
                  <a:moveTo>
                    <a:pt x="14299" y="6651"/>
                  </a:moveTo>
                  <a:cubicBezTo>
                    <a:pt x="14623" y="6651"/>
                    <a:pt x="14915" y="6518"/>
                    <a:pt x="15185" y="6269"/>
                  </a:cubicBezTo>
                  <a:cubicBezTo>
                    <a:pt x="15455" y="6003"/>
                    <a:pt x="15660" y="5654"/>
                    <a:pt x="15790" y="5221"/>
                  </a:cubicBezTo>
                  <a:cubicBezTo>
                    <a:pt x="15811" y="5188"/>
                    <a:pt x="15822" y="5171"/>
                    <a:pt x="15844" y="5138"/>
                  </a:cubicBezTo>
                  <a:cubicBezTo>
                    <a:pt x="15865" y="5088"/>
                    <a:pt x="15876" y="5055"/>
                    <a:pt x="15898" y="5022"/>
                  </a:cubicBezTo>
                  <a:lnTo>
                    <a:pt x="17842" y="5022"/>
                  </a:lnTo>
                  <a:cubicBezTo>
                    <a:pt x="17993" y="5022"/>
                    <a:pt x="18122" y="5105"/>
                    <a:pt x="18220" y="5255"/>
                  </a:cubicBezTo>
                  <a:cubicBezTo>
                    <a:pt x="18338" y="5404"/>
                    <a:pt x="18392" y="5604"/>
                    <a:pt x="18392" y="5836"/>
                  </a:cubicBezTo>
                  <a:lnTo>
                    <a:pt x="18392" y="7516"/>
                  </a:lnTo>
                  <a:cubicBezTo>
                    <a:pt x="18392" y="7715"/>
                    <a:pt x="18338" y="7915"/>
                    <a:pt x="18220" y="8098"/>
                  </a:cubicBezTo>
                  <a:cubicBezTo>
                    <a:pt x="18122" y="8248"/>
                    <a:pt x="17993" y="8331"/>
                    <a:pt x="17842" y="8331"/>
                  </a:cubicBezTo>
                  <a:cubicBezTo>
                    <a:pt x="16934" y="8331"/>
                    <a:pt x="16081" y="8713"/>
                    <a:pt x="15282" y="9461"/>
                  </a:cubicBezTo>
                  <a:cubicBezTo>
                    <a:pt x="14494" y="10193"/>
                    <a:pt x="13878" y="11191"/>
                    <a:pt x="13457" y="12455"/>
                  </a:cubicBezTo>
                  <a:lnTo>
                    <a:pt x="12571" y="15265"/>
                  </a:lnTo>
                  <a:cubicBezTo>
                    <a:pt x="12420" y="15680"/>
                    <a:pt x="12204" y="16013"/>
                    <a:pt x="11934" y="16279"/>
                  </a:cubicBezTo>
                  <a:cubicBezTo>
                    <a:pt x="11686" y="16512"/>
                    <a:pt x="11405" y="16628"/>
                    <a:pt x="11102" y="16628"/>
                  </a:cubicBezTo>
                  <a:lnTo>
                    <a:pt x="9158" y="16628"/>
                  </a:lnTo>
                  <a:cubicBezTo>
                    <a:pt x="9029" y="16628"/>
                    <a:pt x="8910" y="16562"/>
                    <a:pt x="8802" y="16429"/>
                  </a:cubicBezTo>
                  <a:cubicBezTo>
                    <a:pt x="8705" y="16296"/>
                    <a:pt x="8640" y="16129"/>
                    <a:pt x="8629" y="15930"/>
                  </a:cubicBezTo>
                  <a:lnTo>
                    <a:pt x="8608" y="15664"/>
                  </a:lnTo>
                  <a:cubicBezTo>
                    <a:pt x="8456" y="13735"/>
                    <a:pt x="7960" y="12072"/>
                    <a:pt x="7117" y="10675"/>
                  </a:cubicBezTo>
                  <a:cubicBezTo>
                    <a:pt x="6285" y="9245"/>
                    <a:pt x="5270" y="8314"/>
                    <a:pt x="4050" y="7865"/>
                  </a:cubicBezTo>
                  <a:lnTo>
                    <a:pt x="1544" y="7000"/>
                  </a:lnTo>
                  <a:cubicBezTo>
                    <a:pt x="1415" y="6951"/>
                    <a:pt x="1296" y="6851"/>
                    <a:pt x="1220" y="6685"/>
                  </a:cubicBezTo>
                  <a:cubicBezTo>
                    <a:pt x="1155" y="6535"/>
                    <a:pt x="1123" y="6352"/>
                    <a:pt x="1123" y="6186"/>
                  </a:cubicBezTo>
                  <a:lnTo>
                    <a:pt x="1123" y="5022"/>
                  </a:lnTo>
                  <a:lnTo>
                    <a:pt x="6393" y="5022"/>
                  </a:lnTo>
                  <a:cubicBezTo>
                    <a:pt x="6545" y="5022"/>
                    <a:pt x="6685" y="5055"/>
                    <a:pt x="6804" y="5138"/>
                  </a:cubicBezTo>
                  <a:cubicBezTo>
                    <a:pt x="6933" y="5221"/>
                    <a:pt x="7052" y="5338"/>
                    <a:pt x="7160" y="5487"/>
                  </a:cubicBezTo>
                  <a:lnTo>
                    <a:pt x="8197" y="7084"/>
                  </a:lnTo>
                  <a:cubicBezTo>
                    <a:pt x="8640" y="7765"/>
                    <a:pt x="9158" y="8164"/>
                    <a:pt x="9763" y="8297"/>
                  </a:cubicBezTo>
                  <a:cubicBezTo>
                    <a:pt x="10390" y="8397"/>
                    <a:pt x="10962" y="8214"/>
                    <a:pt x="11480" y="7715"/>
                  </a:cubicBezTo>
                  <a:lnTo>
                    <a:pt x="12236" y="7017"/>
                  </a:lnTo>
                  <a:cubicBezTo>
                    <a:pt x="12355" y="6917"/>
                    <a:pt x="12485" y="6834"/>
                    <a:pt x="12614" y="6784"/>
                  </a:cubicBezTo>
                  <a:cubicBezTo>
                    <a:pt x="12766" y="6701"/>
                    <a:pt x="12917" y="6668"/>
                    <a:pt x="13068" y="6668"/>
                  </a:cubicBezTo>
                  <a:lnTo>
                    <a:pt x="14299" y="6668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50800" tIns="50800" rIns="50800" bIns="50800" anchor="ctr"/>
            <a:lstStyle/>
            <a:p>
              <a:pPr defTabSz="457200">
                <a:lnSpc>
                  <a:spcPct val="90000"/>
                </a:lnSpc>
                <a:spcBef>
                  <a:spcPts val="4500"/>
                </a:spcBef>
                <a:defRPr sz="2400" spc="0"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sp>
          <p:nvSpPr>
            <p:cNvPr id="8" name="Forma">
              <a:extLst>
                <a:ext uri="{FF2B5EF4-FFF2-40B4-BE49-F238E27FC236}">
                  <a16:creationId xmlns:a16="http://schemas.microsoft.com/office/drawing/2014/main" id="{38E4ABB5-E17F-6787-EE1B-612831231D9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512174" y="3780685"/>
              <a:ext cx="1312584" cy="1047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324"/>
                  </a:moveTo>
                  <a:cubicBezTo>
                    <a:pt x="0" y="959"/>
                    <a:pt x="97" y="662"/>
                    <a:pt x="302" y="405"/>
                  </a:cubicBezTo>
                  <a:cubicBezTo>
                    <a:pt x="517" y="135"/>
                    <a:pt x="787" y="0"/>
                    <a:pt x="1089" y="0"/>
                  </a:cubicBezTo>
                  <a:lnTo>
                    <a:pt x="10789" y="0"/>
                  </a:lnTo>
                  <a:cubicBezTo>
                    <a:pt x="11091" y="0"/>
                    <a:pt x="11350" y="135"/>
                    <a:pt x="11544" y="405"/>
                  </a:cubicBezTo>
                  <a:cubicBezTo>
                    <a:pt x="11759" y="662"/>
                    <a:pt x="11867" y="959"/>
                    <a:pt x="11867" y="1324"/>
                  </a:cubicBezTo>
                  <a:lnTo>
                    <a:pt x="11867" y="4052"/>
                  </a:lnTo>
                  <a:lnTo>
                    <a:pt x="13689" y="4052"/>
                  </a:lnTo>
                  <a:cubicBezTo>
                    <a:pt x="14044" y="4052"/>
                    <a:pt x="14378" y="4161"/>
                    <a:pt x="14702" y="4363"/>
                  </a:cubicBezTo>
                  <a:cubicBezTo>
                    <a:pt x="15025" y="4579"/>
                    <a:pt x="15284" y="4877"/>
                    <a:pt x="15489" y="5255"/>
                  </a:cubicBezTo>
                  <a:lnTo>
                    <a:pt x="16782" y="7659"/>
                  </a:lnTo>
                  <a:cubicBezTo>
                    <a:pt x="16879" y="7848"/>
                    <a:pt x="16998" y="8010"/>
                    <a:pt x="17138" y="8132"/>
                  </a:cubicBezTo>
                  <a:cubicBezTo>
                    <a:pt x="17267" y="8254"/>
                    <a:pt x="17418" y="8362"/>
                    <a:pt x="17569" y="8443"/>
                  </a:cubicBezTo>
                  <a:lnTo>
                    <a:pt x="19822" y="9483"/>
                  </a:lnTo>
                  <a:cubicBezTo>
                    <a:pt x="20360" y="9740"/>
                    <a:pt x="20792" y="10158"/>
                    <a:pt x="21115" y="10753"/>
                  </a:cubicBezTo>
                  <a:cubicBezTo>
                    <a:pt x="21438" y="11320"/>
                    <a:pt x="21600" y="11955"/>
                    <a:pt x="21600" y="12657"/>
                  </a:cubicBezTo>
                  <a:lnTo>
                    <a:pt x="21600" y="16197"/>
                  </a:lnTo>
                  <a:cubicBezTo>
                    <a:pt x="21600" y="16940"/>
                    <a:pt x="21384" y="17574"/>
                    <a:pt x="20964" y="18101"/>
                  </a:cubicBezTo>
                  <a:cubicBezTo>
                    <a:pt x="20544" y="18628"/>
                    <a:pt x="20026" y="18898"/>
                    <a:pt x="19423" y="18898"/>
                  </a:cubicBezTo>
                  <a:lnTo>
                    <a:pt x="19423" y="17534"/>
                  </a:lnTo>
                  <a:cubicBezTo>
                    <a:pt x="19725" y="17534"/>
                    <a:pt x="19983" y="17412"/>
                    <a:pt x="20177" y="17156"/>
                  </a:cubicBezTo>
                  <a:cubicBezTo>
                    <a:pt x="20393" y="16885"/>
                    <a:pt x="20501" y="16561"/>
                    <a:pt x="20501" y="16210"/>
                  </a:cubicBezTo>
                  <a:lnTo>
                    <a:pt x="20501" y="12671"/>
                  </a:lnTo>
                  <a:cubicBezTo>
                    <a:pt x="20501" y="12252"/>
                    <a:pt x="20404" y="11874"/>
                    <a:pt x="20199" y="11536"/>
                  </a:cubicBezTo>
                  <a:cubicBezTo>
                    <a:pt x="20016" y="11171"/>
                    <a:pt x="19757" y="10928"/>
                    <a:pt x="19444" y="10780"/>
                  </a:cubicBezTo>
                  <a:lnTo>
                    <a:pt x="17192" y="9740"/>
                  </a:lnTo>
                  <a:cubicBezTo>
                    <a:pt x="17105" y="9699"/>
                    <a:pt x="17030" y="9659"/>
                    <a:pt x="16965" y="9618"/>
                  </a:cubicBezTo>
                  <a:cubicBezTo>
                    <a:pt x="16901" y="9577"/>
                    <a:pt x="16836" y="9523"/>
                    <a:pt x="16760" y="9456"/>
                  </a:cubicBezTo>
                  <a:lnTo>
                    <a:pt x="13505" y="9456"/>
                  </a:lnTo>
                  <a:cubicBezTo>
                    <a:pt x="13354" y="9456"/>
                    <a:pt x="13214" y="9388"/>
                    <a:pt x="13096" y="9267"/>
                  </a:cubicBezTo>
                  <a:cubicBezTo>
                    <a:pt x="12999" y="9145"/>
                    <a:pt x="12945" y="8983"/>
                    <a:pt x="12945" y="8794"/>
                  </a:cubicBezTo>
                  <a:cubicBezTo>
                    <a:pt x="12945" y="8605"/>
                    <a:pt x="12999" y="8443"/>
                    <a:pt x="13096" y="8321"/>
                  </a:cubicBezTo>
                  <a:cubicBezTo>
                    <a:pt x="13214" y="8200"/>
                    <a:pt x="13344" y="8132"/>
                    <a:pt x="13505" y="8132"/>
                  </a:cubicBezTo>
                  <a:lnTo>
                    <a:pt x="15726" y="8132"/>
                  </a:lnTo>
                  <a:lnTo>
                    <a:pt x="14615" y="6011"/>
                  </a:lnTo>
                  <a:cubicBezTo>
                    <a:pt x="14518" y="5822"/>
                    <a:pt x="14378" y="5673"/>
                    <a:pt x="14206" y="5565"/>
                  </a:cubicBezTo>
                  <a:cubicBezTo>
                    <a:pt x="14055" y="5457"/>
                    <a:pt x="13883" y="5403"/>
                    <a:pt x="13699" y="5403"/>
                  </a:cubicBezTo>
                  <a:lnTo>
                    <a:pt x="11878" y="5403"/>
                  </a:lnTo>
                  <a:lnTo>
                    <a:pt x="11878" y="18925"/>
                  </a:lnTo>
                  <a:lnTo>
                    <a:pt x="9701" y="18925"/>
                  </a:lnTo>
                  <a:lnTo>
                    <a:pt x="9701" y="17534"/>
                  </a:lnTo>
                  <a:lnTo>
                    <a:pt x="10789" y="17534"/>
                  </a:lnTo>
                  <a:lnTo>
                    <a:pt x="10789" y="1324"/>
                  </a:lnTo>
                  <a:lnTo>
                    <a:pt x="1089" y="1324"/>
                  </a:lnTo>
                  <a:lnTo>
                    <a:pt x="1089" y="17534"/>
                  </a:lnTo>
                  <a:lnTo>
                    <a:pt x="2177" y="17534"/>
                  </a:lnTo>
                  <a:lnTo>
                    <a:pt x="2177" y="18898"/>
                  </a:lnTo>
                  <a:lnTo>
                    <a:pt x="1089" y="18898"/>
                  </a:lnTo>
                  <a:cubicBezTo>
                    <a:pt x="787" y="18898"/>
                    <a:pt x="528" y="18777"/>
                    <a:pt x="302" y="18520"/>
                  </a:cubicBezTo>
                  <a:cubicBezTo>
                    <a:pt x="97" y="18250"/>
                    <a:pt x="0" y="17912"/>
                    <a:pt x="0" y="17534"/>
                  </a:cubicBezTo>
                  <a:lnTo>
                    <a:pt x="0" y="1324"/>
                  </a:lnTo>
                  <a:close/>
                  <a:moveTo>
                    <a:pt x="3234" y="18236"/>
                  </a:moveTo>
                  <a:cubicBezTo>
                    <a:pt x="3234" y="19168"/>
                    <a:pt x="3492" y="19952"/>
                    <a:pt x="4020" y="20614"/>
                  </a:cubicBezTo>
                  <a:cubicBezTo>
                    <a:pt x="4559" y="21262"/>
                    <a:pt x="5195" y="21600"/>
                    <a:pt x="5939" y="21600"/>
                  </a:cubicBezTo>
                  <a:cubicBezTo>
                    <a:pt x="6683" y="21600"/>
                    <a:pt x="7308" y="21276"/>
                    <a:pt x="7836" y="20614"/>
                  </a:cubicBezTo>
                  <a:cubicBezTo>
                    <a:pt x="8375" y="19965"/>
                    <a:pt x="8644" y="19168"/>
                    <a:pt x="8644" y="18236"/>
                  </a:cubicBezTo>
                  <a:cubicBezTo>
                    <a:pt x="8644" y="17291"/>
                    <a:pt x="8375" y="16480"/>
                    <a:pt x="7836" y="15832"/>
                  </a:cubicBezTo>
                  <a:cubicBezTo>
                    <a:pt x="7319" y="15183"/>
                    <a:pt x="6683" y="14846"/>
                    <a:pt x="5939" y="14846"/>
                  </a:cubicBezTo>
                  <a:cubicBezTo>
                    <a:pt x="5195" y="14846"/>
                    <a:pt x="4559" y="15170"/>
                    <a:pt x="4020" y="15832"/>
                  </a:cubicBezTo>
                  <a:cubicBezTo>
                    <a:pt x="3492" y="16480"/>
                    <a:pt x="3234" y="17277"/>
                    <a:pt x="3234" y="18236"/>
                  </a:cubicBezTo>
                  <a:close/>
                  <a:moveTo>
                    <a:pt x="5939" y="20263"/>
                  </a:moveTo>
                  <a:cubicBezTo>
                    <a:pt x="5486" y="20263"/>
                    <a:pt x="5098" y="20060"/>
                    <a:pt x="4775" y="19655"/>
                  </a:cubicBezTo>
                  <a:cubicBezTo>
                    <a:pt x="4473" y="19249"/>
                    <a:pt x="4322" y="18777"/>
                    <a:pt x="4322" y="18236"/>
                  </a:cubicBezTo>
                  <a:cubicBezTo>
                    <a:pt x="4322" y="17669"/>
                    <a:pt x="4473" y="17196"/>
                    <a:pt x="4775" y="16818"/>
                  </a:cubicBezTo>
                  <a:cubicBezTo>
                    <a:pt x="5098" y="16413"/>
                    <a:pt x="5486" y="16210"/>
                    <a:pt x="5939" y="16210"/>
                  </a:cubicBezTo>
                  <a:cubicBezTo>
                    <a:pt x="6392" y="16210"/>
                    <a:pt x="6769" y="16413"/>
                    <a:pt x="7071" y="16818"/>
                  </a:cubicBezTo>
                  <a:cubicBezTo>
                    <a:pt x="7394" y="17196"/>
                    <a:pt x="7556" y="17669"/>
                    <a:pt x="7556" y="18236"/>
                  </a:cubicBezTo>
                  <a:cubicBezTo>
                    <a:pt x="7556" y="18790"/>
                    <a:pt x="7394" y="19263"/>
                    <a:pt x="7071" y="19655"/>
                  </a:cubicBezTo>
                  <a:cubicBezTo>
                    <a:pt x="6769" y="20060"/>
                    <a:pt x="6392" y="20263"/>
                    <a:pt x="5939" y="20263"/>
                  </a:cubicBezTo>
                  <a:close/>
                  <a:moveTo>
                    <a:pt x="15639" y="14846"/>
                  </a:moveTo>
                  <a:cubicBezTo>
                    <a:pt x="16383" y="14846"/>
                    <a:pt x="17008" y="15170"/>
                    <a:pt x="17536" y="15832"/>
                  </a:cubicBezTo>
                  <a:cubicBezTo>
                    <a:pt x="18075" y="16480"/>
                    <a:pt x="18345" y="17291"/>
                    <a:pt x="18345" y="18236"/>
                  </a:cubicBezTo>
                  <a:cubicBezTo>
                    <a:pt x="18345" y="19168"/>
                    <a:pt x="18075" y="19952"/>
                    <a:pt x="17536" y="20614"/>
                  </a:cubicBezTo>
                  <a:cubicBezTo>
                    <a:pt x="17019" y="21262"/>
                    <a:pt x="16383" y="21600"/>
                    <a:pt x="15639" y="21600"/>
                  </a:cubicBezTo>
                  <a:cubicBezTo>
                    <a:pt x="14896" y="21600"/>
                    <a:pt x="14260" y="21276"/>
                    <a:pt x="13721" y="20614"/>
                  </a:cubicBezTo>
                  <a:cubicBezTo>
                    <a:pt x="13204" y="19965"/>
                    <a:pt x="12934" y="19168"/>
                    <a:pt x="12934" y="18236"/>
                  </a:cubicBezTo>
                  <a:cubicBezTo>
                    <a:pt x="12934" y="17291"/>
                    <a:pt x="13193" y="16480"/>
                    <a:pt x="13721" y="15832"/>
                  </a:cubicBezTo>
                  <a:cubicBezTo>
                    <a:pt x="14260" y="15170"/>
                    <a:pt x="14896" y="14846"/>
                    <a:pt x="15639" y="14846"/>
                  </a:cubicBezTo>
                  <a:close/>
                  <a:moveTo>
                    <a:pt x="14023" y="18236"/>
                  </a:moveTo>
                  <a:cubicBezTo>
                    <a:pt x="14023" y="18790"/>
                    <a:pt x="14174" y="19263"/>
                    <a:pt x="14475" y="19655"/>
                  </a:cubicBezTo>
                  <a:cubicBezTo>
                    <a:pt x="14799" y="20060"/>
                    <a:pt x="15187" y="20263"/>
                    <a:pt x="15639" y="20263"/>
                  </a:cubicBezTo>
                  <a:cubicBezTo>
                    <a:pt x="16092" y="20263"/>
                    <a:pt x="16469" y="20060"/>
                    <a:pt x="16771" y="19655"/>
                  </a:cubicBezTo>
                  <a:cubicBezTo>
                    <a:pt x="17095" y="19249"/>
                    <a:pt x="17256" y="18777"/>
                    <a:pt x="17256" y="18236"/>
                  </a:cubicBezTo>
                  <a:cubicBezTo>
                    <a:pt x="17256" y="17669"/>
                    <a:pt x="17095" y="17196"/>
                    <a:pt x="16771" y="16818"/>
                  </a:cubicBezTo>
                  <a:cubicBezTo>
                    <a:pt x="16469" y="16413"/>
                    <a:pt x="16092" y="16210"/>
                    <a:pt x="15639" y="16210"/>
                  </a:cubicBezTo>
                  <a:cubicBezTo>
                    <a:pt x="15187" y="16210"/>
                    <a:pt x="14799" y="16413"/>
                    <a:pt x="14475" y="16818"/>
                  </a:cubicBezTo>
                  <a:cubicBezTo>
                    <a:pt x="14174" y="17183"/>
                    <a:pt x="14023" y="17655"/>
                    <a:pt x="14023" y="18236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50800" tIns="50800" rIns="50800" bIns="50800" anchor="ctr"/>
            <a:lstStyle/>
            <a:p>
              <a:pPr defTabSz="457200">
                <a:lnSpc>
                  <a:spcPct val="90000"/>
                </a:lnSpc>
                <a:spcBef>
                  <a:spcPts val="4500"/>
                </a:spcBef>
                <a:defRPr sz="2400" spc="0"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sp>
          <p:nvSpPr>
            <p:cNvPr id="13" name="Forma">
              <a:extLst>
                <a:ext uri="{FF2B5EF4-FFF2-40B4-BE49-F238E27FC236}">
                  <a16:creationId xmlns:a16="http://schemas.microsoft.com/office/drawing/2014/main" id="{AA3548CB-0FFA-84DB-6D34-E7E23E4214F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720738" y="3873674"/>
              <a:ext cx="1311269" cy="853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686" y="3564"/>
                  </a:moveTo>
                  <a:cubicBezTo>
                    <a:pt x="5859" y="3000"/>
                    <a:pt x="6118" y="2536"/>
                    <a:pt x="6474" y="2205"/>
                  </a:cubicBezTo>
                  <a:cubicBezTo>
                    <a:pt x="6830" y="1873"/>
                    <a:pt x="7207" y="1707"/>
                    <a:pt x="7606" y="1707"/>
                  </a:cubicBezTo>
                  <a:lnTo>
                    <a:pt x="12742" y="1707"/>
                  </a:lnTo>
                  <a:cubicBezTo>
                    <a:pt x="12893" y="1707"/>
                    <a:pt x="13033" y="1757"/>
                    <a:pt x="13174" y="1857"/>
                  </a:cubicBezTo>
                  <a:cubicBezTo>
                    <a:pt x="13325" y="1956"/>
                    <a:pt x="13454" y="2122"/>
                    <a:pt x="13551" y="2321"/>
                  </a:cubicBezTo>
                  <a:lnTo>
                    <a:pt x="15040" y="5039"/>
                  </a:lnTo>
                  <a:lnTo>
                    <a:pt x="11318" y="5039"/>
                  </a:lnTo>
                  <a:cubicBezTo>
                    <a:pt x="11167" y="5039"/>
                    <a:pt x="11037" y="5122"/>
                    <a:pt x="10940" y="5272"/>
                  </a:cubicBezTo>
                  <a:cubicBezTo>
                    <a:pt x="10843" y="5421"/>
                    <a:pt x="10789" y="5620"/>
                    <a:pt x="10789" y="5852"/>
                  </a:cubicBezTo>
                  <a:cubicBezTo>
                    <a:pt x="10789" y="6084"/>
                    <a:pt x="10843" y="6283"/>
                    <a:pt x="10940" y="6432"/>
                  </a:cubicBezTo>
                  <a:cubicBezTo>
                    <a:pt x="11037" y="6581"/>
                    <a:pt x="11167" y="6664"/>
                    <a:pt x="11318" y="6664"/>
                  </a:cubicBezTo>
                  <a:lnTo>
                    <a:pt x="16195" y="6664"/>
                  </a:lnTo>
                  <a:cubicBezTo>
                    <a:pt x="16259" y="6714"/>
                    <a:pt x="16324" y="6763"/>
                    <a:pt x="16400" y="6813"/>
                  </a:cubicBezTo>
                  <a:cubicBezTo>
                    <a:pt x="16464" y="6863"/>
                    <a:pt x="16529" y="6896"/>
                    <a:pt x="16605" y="6929"/>
                  </a:cubicBezTo>
                  <a:lnTo>
                    <a:pt x="18655" y="7974"/>
                  </a:lnTo>
                  <a:cubicBezTo>
                    <a:pt x="19216" y="8255"/>
                    <a:pt x="19658" y="8769"/>
                    <a:pt x="19992" y="9482"/>
                  </a:cubicBezTo>
                  <a:cubicBezTo>
                    <a:pt x="20327" y="10212"/>
                    <a:pt x="20499" y="11007"/>
                    <a:pt x="20499" y="11886"/>
                  </a:cubicBezTo>
                  <a:lnTo>
                    <a:pt x="20499" y="14953"/>
                  </a:lnTo>
                  <a:cubicBezTo>
                    <a:pt x="20499" y="15400"/>
                    <a:pt x="20392" y="15781"/>
                    <a:pt x="20176" y="16113"/>
                  </a:cubicBezTo>
                  <a:cubicBezTo>
                    <a:pt x="19971" y="16428"/>
                    <a:pt x="19723" y="16577"/>
                    <a:pt x="19421" y="16577"/>
                  </a:cubicBezTo>
                  <a:lnTo>
                    <a:pt x="19421" y="18251"/>
                  </a:lnTo>
                  <a:cubicBezTo>
                    <a:pt x="20025" y="18251"/>
                    <a:pt x="20543" y="17920"/>
                    <a:pt x="20963" y="17273"/>
                  </a:cubicBezTo>
                  <a:cubicBezTo>
                    <a:pt x="21384" y="16627"/>
                    <a:pt x="21600" y="15848"/>
                    <a:pt x="21600" y="14936"/>
                  </a:cubicBezTo>
                  <a:lnTo>
                    <a:pt x="21600" y="11869"/>
                  </a:lnTo>
                  <a:cubicBezTo>
                    <a:pt x="21600" y="10626"/>
                    <a:pt x="21352" y="9499"/>
                    <a:pt x="20866" y="8488"/>
                  </a:cubicBezTo>
                  <a:cubicBezTo>
                    <a:pt x="20392" y="7476"/>
                    <a:pt x="19777" y="6780"/>
                    <a:pt x="19021" y="6382"/>
                  </a:cubicBezTo>
                  <a:lnTo>
                    <a:pt x="16950" y="5288"/>
                  </a:lnTo>
                  <a:cubicBezTo>
                    <a:pt x="16820" y="5238"/>
                    <a:pt x="16680" y="5139"/>
                    <a:pt x="16540" y="5023"/>
                  </a:cubicBezTo>
                  <a:cubicBezTo>
                    <a:pt x="16421" y="4890"/>
                    <a:pt x="16313" y="4741"/>
                    <a:pt x="16216" y="4559"/>
                  </a:cubicBezTo>
                  <a:lnTo>
                    <a:pt x="14393" y="1177"/>
                  </a:lnTo>
                  <a:cubicBezTo>
                    <a:pt x="14188" y="812"/>
                    <a:pt x="13951" y="530"/>
                    <a:pt x="13659" y="315"/>
                  </a:cubicBezTo>
                  <a:cubicBezTo>
                    <a:pt x="13368" y="116"/>
                    <a:pt x="13066" y="0"/>
                    <a:pt x="12753" y="0"/>
                  </a:cubicBezTo>
                  <a:lnTo>
                    <a:pt x="7617" y="0"/>
                  </a:lnTo>
                  <a:cubicBezTo>
                    <a:pt x="7013" y="0"/>
                    <a:pt x="6441" y="249"/>
                    <a:pt x="5923" y="746"/>
                  </a:cubicBezTo>
                  <a:cubicBezTo>
                    <a:pt x="5405" y="1243"/>
                    <a:pt x="4995" y="1906"/>
                    <a:pt x="4715" y="2735"/>
                  </a:cubicBezTo>
                  <a:lnTo>
                    <a:pt x="3755" y="5719"/>
                  </a:lnTo>
                  <a:cubicBezTo>
                    <a:pt x="3668" y="6001"/>
                    <a:pt x="3539" y="6216"/>
                    <a:pt x="3345" y="6382"/>
                  </a:cubicBezTo>
                  <a:cubicBezTo>
                    <a:pt x="3172" y="6531"/>
                    <a:pt x="2989" y="6614"/>
                    <a:pt x="2784" y="6614"/>
                  </a:cubicBezTo>
                  <a:lnTo>
                    <a:pt x="2708" y="6614"/>
                  </a:lnTo>
                  <a:cubicBezTo>
                    <a:pt x="1964" y="6614"/>
                    <a:pt x="1327" y="7029"/>
                    <a:pt x="788" y="7858"/>
                  </a:cubicBezTo>
                  <a:cubicBezTo>
                    <a:pt x="270" y="8653"/>
                    <a:pt x="0" y="9631"/>
                    <a:pt x="0" y="10775"/>
                  </a:cubicBezTo>
                  <a:lnTo>
                    <a:pt x="0" y="15748"/>
                  </a:lnTo>
                  <a:cubicBezTo>
                    <a:pt x="0" y="16444"/>
                    <a:pt x="162" y="17041"/>
                    <a:pt x="486" y="17539"/>
                  </a:cubicBezTo>
                  <a:cubicBezTo>
                    <a:pt x="809" y="18003"/>
                    <a:pt x="1187" y="18235"/>
                    <a:pt x="1618" y="18235"/>
                  </a:cubicBezTo>
                  <a:lnTo>
                    <a:pt x="2179" y="18235"/>
                  </a:lnTo>
                  <a:lnTo>
                    <a:pt x="2179" y="16561"/>
                  </a:lnTo>
                  <a:lnTo>
                    <a:pt x="1618" y="16561"/>
                  </a:lnTo>
                  <a:cubicBezTo>
                    <a:pt x="1467" y="16561"/>
                    <a:pt x="1338" y="16478"/>
                    <a:pt x="1241" y="16328"/>
                  </a:cubicBezTo>
                  <a:cubicBezTo>
                    <a:pt x="1144" y="16179"/>
                    <a:pt x="1090" y="15980"/>
                    <a:pt x="1090" y="15748"/>
                  </a:cubicBezTo>
                  <a:lnTo>
                    <a:pt x="1090" y="10775"/>
                  </a:lnTo>
                  <a:cubicBezTo>
                    <a:pt x="1090" y="10079"/>
                    <a:pt x="1241" y="9499"/>
                    <a:pt x="1543" y="9035"/>
                  </a:cubicBezTo>
                  <a:cubicBezTo>
                    <a:pt x="1867" y="8537"/>
                    <a:pt x="2255" y="8289"/>
                    <a:pt x="2708" y="8289"/>
                  </a:cubicBezTo>
                  <a:lnTo>
                    <a:pt x="2784" y="8289"/>
                  </a:lnTo>
                  <a:cubicBezTo>
                    <a:pt x="3194" y="8289"/>
                    <a:pt x="3571" y="8139"/>
                    <a:pt x="3916" y="7824"/>
                  </a:cubicBezTo>
                  <a:cubicBezTo>
                    <a:pt x="4273" y="7493"/>
                    <a:pt x="4531" y="7029"/>
                    <a:pt x="4704" y="6465"/>
                  </a:cubicBezTo>
                  <a:lnTo>
                    <a:pt x="5686" y="3564"/>
                  </a:lnTo>
                  <a:close/>
                  <a:moveTo>
                    <a:pt x="3226" y="17472"/>
                  </a:moveTo>
                  <a:cubicBezTo>
                    <a:pt x="3226" y="18616"/>
                    <a:pt x="3485" y="19578"/>
                    <a:pt x="4014" y="20390"/>
                  </a:cubicBezTo>
                  <a:cubicBezTo>
                    <a:pt x="4553" y="21186"/>
                    <a:pt x="5190" y="21600"/>
                    <a:pt x="5934" y="21600"/>
                  </a:cubicBezTo>
                  <a:cubicBezTo>
                    <a:pt x="6679" y="21600"/>
                    <a:pt x="7304" y="21202"/>
                    <a:pt x="7833" y="20390"/>
                  </a:cubicBezTo>
                  <a:cubicBezTo>
                    <a:pt x="8373" y="19594"/>
                    <a:pt x="8642" y="18616"/>
                    <a:pt x="8642" y="17472"/>
                  </a:cubicBezTo>
                  <a:cubicBezTo>
                    <a:pt x="8642" y="16312"/>
                    <a:pt x="8373" y="15317"/>
                    <a:pt x="7833" y="14522"/>
                  </a:cubicBezTo>
                  <a:cubicBezTo>
                    <a:pt x="7315" y="13726"/>
                    <a:pt x="6679" y="13311"/>
                    <a:pt x="5934" y="13311"/>
                  </a:cubicBezTo>
                  <a:cubicBezTo>
                    <a:pt x="5190" y="13311"/>
                    <a:pt x="4553" y="13709"/>
                    <a:pt x="4014" y="14522"/>
                  </a:cubicBezTo>
                  <a:cubicBezTo>
                    <a:pt x="3496" y="15334"/>
                    <a:pt x="3226" y="16312"/>
                    <a:pt x="3226" y="17472"/>
                  </a:cubicBezTo>
                  <a:close/>
                  <a:moveTo>
                    <a:pt x="5934" y="19959"/>
                  </a:moveTo>
                  <a:cubicBezTo>
                    <a:pt x="5481" y="19959"/>
                    <a:pt x="5093" y="19710"/>
                    <a:pt x="4769" y="19213"/>
                  </a:cubicBezTo>
                  <a:cubicBezTo>
                    <a:pt x="4467" y="18716"/>
                    <a:pt x="4316" y="18135"/>
                    <a:pt x="4316" y="17472"/>
                  </a:cubicBezTo>
                  <a:cubicBezTo>
                    <a:pt x="4316" y="16776"/>
                    <a:pt x="4467" y="16196"/>
                    <a:pt x="4769" y="15732"/>
                  </a:cubicBezTo>
                  <a:cubicBezTo>
                    <a:pt x="5093" y="15234"/>
                    <a:pt x="5481" y="14986"/>
                    <a:pt x="5934" y="14986"/>
                  </a:cubicBezTo>
                  <a:cubicBezTo>
                    <a:pt x="6387" y="14986"/>
                    <a:pt x="6765" y="15234"/>
                    <a:pt x="7067" y="15732"/>
                  </a:cubicBezTo>
                  <a:cubicBezTo>
                    <a:pt x="7391" y="16196"/>
                    <a:pt x="7552" y="16776"/>
                    <a:pt x="7552" y="17472"/>
                  </a:cubicBezTo>
                  <a:cubicBezTo>
                    <a:pt x="7552" y="18152"/>
                    <a:pt x="7391" y="18732"/>
                    <a:pt x="7067" y="19213"/>
                  </a:cubicBezTo>
                  <a:cubicBezTo>
                    <a:pt x="6776" y="19710"/>
                    <a:pt x="6387" y="19959"/>
                    <a:pt x="5934" y="19959"/>
                  </a:cubicBezTo>
                  <a:close/>
                  <a:moveTo>
                    <a:pt x="11879" y="18285"/>
                  </a:moveTo>
                  <a:lnTo>
                    <a:pt x="9700" y="18285"/>
                  </a:lnTo>
                  <a:lnTo>
                    <a:pt x="9700" y="16610"/>
                  </a:lnTo>
                  <a:lnTo>
                    <a:pt x="11879" y="16610"/>
                  </a:lnTo>
                  <a:lnTo>
                    <a:pt x="11879" y="18285"/>
                  </a:lnTo>
                  <a:close/>
                  <a:moveTo>
                    <a:pt x="15644" y="13311"/>
                  </a:moveTo>
                  <a:cubicBezTo>
                    <a:pt x="16389" y="13311"/>
                    <a:pt x="17015" y="13709"/>
                    <a:pt x="17543" y="14522"/>
                  </a:cubicBezTo>
                  <a:cubicBezTo>
                    <a:pt x="18083" y="15317"/>
                    <a:pt x="18352" y="16312"/>
                    <a:pt x="18352" y="17472"/>
                  </a:cubicBezTo>
                  <a:cubicBezTo>
                    <a:pt x="18352" y="18616"/>
                    <a:pt x="18083" y="19578"/>
                    <a:pt x="17543" y="20390"/>
                  </a:cubicBezTo>
                  <a:cubicBezTo>
                    <a:pt x="17025" y="21186"/>
                    <a:pt x="16389" y="21600"/>
                    <a:pt x="15644" y="21600"/>
                  </a:cubicBezTo>
                  <a:cubicBezTo>
                    <a:pt x="14900" y="21600"/>
                    <a:pt x="14263" y="21202"/>
                    <a:pt x="13724" y="20390"/>
                  </a:cubicBezTo>
                  <a:cubicBezTo>
                    <a:pt x="13206" y="19594"/>
                    <a:pt x="12936" y="18616"/>
                    <a:pt x="12936" y="17472"/>
                  </a:cubicBezTo>
                  <a:cubicBezTo>
                    <a:pt x="12936" y="16312"/>
                    <a:pt x="13195" y="15317"/>
                    <a:pt x="13724" y="14522"/>
                  </a:cubicBezTo>
                  <a:cubicBezTo>
                    <a:pt x="14263" y="13726"/>
                    <a:pt x="14911" y="13311"/>
                    <a:pt x="15644" y="13311"/>
                  </a:cubicBezTo>
                  <a:close/>
                  <a:moveTo>
                    <a:pt x="14026" y="17472"/>
                  </a:moveTo>
                  <a:cubicBezTo>
                    <a:pt x="14026" y="18152"/>
                    <a:pt x="14177" y="18732"/>
                    <a:pt x="14479" y="19213"/>
                  </a:cubicBezTo>
                  <a:cubicBezTo>
                    <a:pt x="14803" y="19710"/>
                    <a:pt x="15191" y="19959"/>
                    <a:pt x="15644" y="19959"/>
                  </a:cubicBezTo>
                  <a:cubicBezTo>
                    <a:pt x="16097" y="19959"/>
                    <a:pt x="16475" y="19710"/>
                    <a:pt x="16777" y="19213"/>
                  </a:cubicBezTo>
                  <a:cubicBezTo>
                    <a:pt x="17101" y="18716"/>
                    <a:pt x="17263" y="18135"/>
                    <a:pt x="17263" y="17472"/>
                  </a:cubicBezTo>
                  <a:cubicBezTo>
                    <a:pt x="17263" y="16776"/>
                    <a:pt x="17101" y="16196"/>
                    <a:pt x="16777" y="15732"/>
                  </a:cubicBezTo>
                  <a:cubicBezTo>
                    <a:pt x="16475" y="15234"/>
                    <a:pt x="16097" y="14986"/>
                    <a:pt x="15644" y="14986"/>
                  </a:cubicBezTo>
                  <a:cubicBezTo>
                    <a:pt x="15191" y="14986"/>
                    <a:pt x="14803" y="15234"/>
                    <a:pt x="14479" y="15732"/>
                  </a:cubicBezTo>
                  <a:cubicBezTo>
                    <a:pt x="14177" y="16196"/>
                    <a:pt x="14026" y="16776"/>
                    <a:pt x="14026" y="17472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50800" tIns="50800" rIns="50800" bIns="50800" anchor="ctr"/>
            <a:lstStyle/>
            <a:p>
              <a:pPr defTabSz="457200">
                <a:lnSpc>
                  <a:spcPct val="90000"/>
                </a:lnSpc>
                <a:spcBef>
                  <a:spcPts val="4500"/>
                </a:spcBef>
                <a:defRPr sz="2400" spc="0"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sp>
          <p:nvSpPr>
            <p:cNvPr id="18" name="CaixaDeTexto 17">
              <a:extLst>
                <a:ext uri="{FF2B5EF4-FFF2-40B4-BE49-F238E27FC236}">
                  <a16:creationId xmlns:a16="http://schemas.microsoft.com/office/drawing/2014/main" id="{7CC279EB-B5ED-0D8B-F909-6752C6BC926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3957980" y="3486673"/>
              <a:ext cx="8080830" cy="16128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pt-BR" sz="3500" i="0" u="none" strike="noStrike" kern="1200" spc="0" dirty="0">
                  <a:solidFill>
                    <a:srgbClr val="464749"/>
                  </a:solidFill>
                  <a:highlight>
                    <a:srgbClr val="FFFF00"/>
                  </a:highlight>
                  <a:latin typeface="Itau Display" panose="020B0503020204020204" pitchFamily="34" charset="0"/>
                  <a:cs typeface="Itau Display" panose="020B0503020204020204" pitchFamily="34" charset="0"/>
                </a:rPr>
                <a:t>Importante: </a:t>
              </a:r>
            </a:p>
            <a:p>
              <a:pPr>
                <a:lnSpc>
                  <a:spcPct val="150000"/>
                </a:lnSpc>
              </a:pPr>
              <a:r>
                <a:rPr lang="pt-BR" sz="3500" i="0" u="none" strike="noStrike" kern="1200" spc="0" dirty="0">
                  <a:solidFill>
                    <a:srgbClr val="464749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Junção sempre cotas da mesma categoria</a:t>
              </a:r>
              <a:endParaRPr lang="pt-BR" sz="3500" kern="1200" spc="0" dirty="0">
                <a:solidFill>
                  <a:srgbClr val="464749"/>
                </a:solidFill>
                <a:latin typeface="Itau Display" panose="020B0503020204020204" pitchFamily="34" charset="0"/>
                <a:cs typeface="Itau Display" panose="020B0503020204020204" pitchFamily="34" charset="0"/>
              </a:endParaRPr>
            </a:p>
          </p:txBody>
        </p:sp>
        <p:sp>
          <p:nvSpPr>
            <p:cNvPr id="21" name="CaixaDeTexto 20">
              <a:extLst>
                <a:ext uri="{FF2B5EF4-FFF2-40B4-BE49-F238E27FC236}">
                  <a16:creationId xmlns:a16="http://schemas.microsoft.com/office/drawing/2014/main" id="{6E97BA85-D3B1-0E03-B4C5-8EFC2936C08E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824429" y="6462012"/>
              <a:ext cx="12501067" cy="16128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pt-BR" sz="3500" i="0" u="none" strike="noStrike" kern="1200" spc="0" dirty="0">
                  <a:solidFill>
                    <a:srgbClr val="464749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1 Cota fatura até 5 bens simultaneamente, podendo ser de vendedores diferentes</a:t>
              </a:r>
              <a:endParaRPr lang="pt-BR" sz="3500" kern="1200" spc="0" dirty="0">
                <a:latin typeface="Itau Display" panose="020B0503020204020204" pitchFamily="34" charset="0"/>
                <a:cs typeface="Itau Display" panose="020B0503020204020204" pitchFamily="34" charset="0"/>
              </a:endParaRPr>
            </a:p>
          </p:txBody>
        </p:sp>
        <p:sp>
          <p:nvSpPr>
            <p:cNvPr id="22" name="Forma">
              <a:extLst>
                <a:ext uri="{FF2B5EF4-FFF2-40B4-BE49-F238E27FC236}">
                  <a16:creationId xmlns:a16="http://schemas.microsoft.com/office/drawing/2014/main" id="{2E3D5AF6-802D-3CC9-2A54-C2CD8FC1BC3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923654" y="3894943"/>
              <a:ext cx="1168520" cy="8177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3120"/>
                  </a:moveTo>
                  <a:cubicBezTo>
                    <a:pt x="21600" y="13336"/>
                    <a:pt x="21546" y="13521"/>
                    <a:pt x="21427" y="13660"/>
                  </a:cubicBezTo>
                  <a:cubicBezTo>
                    <a:pt x="21330" y="13799"/>
                    <a:pt x="21201" y="13876"/>
                    <a:pt x="21050" y="13876"/>
                  </a:cubicBezTo>
                  <a:lnTo>
                    <a:pt x="1694" y="13876"/>
                  </a:lnTo>
                  <a:lnTo>
                    <a:pt x="6344" y="20351"/>
                  </a:lnTo>
                  <a:cubicBezTo>
                    <a:pt x="6441" y="20490"/>
                    <a:pt x="6484" y="20675"/>
                    <a:pt x="6474" y="20891"/>
                  </a:cubicBezTo>
                  <a:cubicBezTo>
                    <a:pt x="6452" y="21107"/>
                    <a:pt x="6398" y="21292"/>
                    <a:pt x="6301" y="21430"/>
                  </a:cubicBezTo>
                  <a:cubicBezTo>
                    <a:pt x="6247" y="21477"/>
                    <a:pt x="6193" y="21523"/>
                    <a:pt x="6128" y="21569"/>
                  </a:cubicBezTo>
                  <a:cubicBezTo>
                    <a:pt x="6074" y="21600"/>
                    <a:pt x="6020" y="21600"/>
                    <a:pt x="5956" y="21600"/>
                  </a:cubicBezTo>
                  <a:cubicBezTo>
                    <a:pt x="5869" y="21600"/>
                    <a:pt x="5794" y="21569"/>
                    <a:pt x="5729" y="21523"/>
                  </a:cubicBezTo>
                  <a:cubicBezTo>
                    <a:pt x="5664" y="21477"/>
                    <a:pt x="5600" y="21400"/>
                    <a:pt x="5556" y="21307"/>
                  </a:cubicBezTo>
                  <a:lnTo>
                    <a:pt x="140" y="13614"/>
                  </a:lnTo>
                  <a:cubicBezTo>
                    <a:pt x="76" y="13490"/>
                    <a:pt x="32" y="13367"/>
                    <a:pt x="11" y="13213"/>
                  </a:cubicBezTo>
                  <a:cubicBezTo>
                    <a:pt x="11" y="13074"/>
                    <a:pt x="32" y="12920"/>
                    <a:pt x="65" y="12781"/>
                  </a:cubicBezTo>
                  <a:cubicBezTo>
                    <a:pt x="119" y="12642"/>
                    <a:pt x="183" y="12534"/>
                    <a:pt x="270" y="12457"/>
                  </a:cubicBezTo>
                  <a:cubicBezTo>
                    <a:pt x="367" y="12380"/>
                    <a:pt x="475" y="12349"/>
                    <a:pt x="572" y="12349"/>
                  </a:cubicBezTo>
                  <a:lnTo>
                    <a:pt x="21050" y="12349"/>
                  </a:lnTo>
                  <a:cubicBezTo>
                    <a:pt x="21201" y="12349"/>
                    <a:pt x="21330" y="12427"/>
                    <a:pt x="21427" y="12565"/>
                  </a:cubicBezTo>
                  <a:cubicBezTo>
                    <a:pt x="21535" y="12719"/>
                    <a:pt x="21600" y="12904"/>
                    <a:pt x="21600" y="13120"/>
                  </a:cubicBezTo>
                  <a:close/>
                  <a:moveTo>
                    <a:pt x="561" y="9251"/>
                  </a:moveTo>
                  <a:lnTo>
                    <a:pt x="21039" y="9251"/>
                  </a:lnTo>
                  <a:cubicBezTo>
                    <a:pt x="21158" y="9251"/>
                    <a:pt x="21255" y="9220"/>
                    <a:pt x="21341" y="9143"/>
                  </a:cubicBezTo>
                  <a:cubicBezTo>
                    <a:pt x="21427" y="9066"/>
                    <a:pt x="21492" y="8958"/>
                    <a:pt x="21546" y="8819"/>
                  </a:cubicBezTo>
                  <a:cubicBezTo>
                    <a:pt x="21578" y="8680"/>
                    <a:pt x="21589" y="8526"/>
                    <a:pt x="21568" y="8387"/>
                  </a:cubicBezTo>
                  <a:cubicBezTo>
                    <a:pt x="21568" y="8248"/>
                    <a:pt x="21535" y="8110"/>
                    <a:pt x="21471" y="7986"/>
                  </a:cubicBezTo>
                  <a:lnTo>
                    <a:pt x="16054" y="293"/>
                  </a:lnTo>
                  <a:cubicBezTo>
                    <a:pt x="16000" y="200"/>
                    <a:pt x="15946" y="123"/>
                    <a:pt x="15882" y="77"/>
                  </a:cubicBezTo>
                  <a:cubicBezTo>
                    <a:pt x="15817" y="31"/>
                    <a:pt x="15741" y="0"/>
                    <a:pt x="15655" y="0"/>
                  </a:cubicBezTo>
                  <a:cubicBezTo>
                    <a:pt x="15590" y="0"/>
                    <a:pt x="15526" y="31"/>
                    <a:pt x="15450" y="77"/>
                  </a:cubicBezTo>
                  <a:cubicBezTo>
                    <a:pt x="15396" y="108"/>
                    <a:pt x="15353" y="139"/>
                    <a:pt x="15299" y="185"/>
                  </a:cubicBezTo>
                  <a:cubicBezTo>
                    <a:pt x="15202" y="324"/>
                    <a:pt x="15137" y="509"/>
                    <a:pt x="15126" y="725"/>
                  </a:cubicBezTo>
                  <a:cubicBezTo>
                    <a:pt x="15105" y="940"/>
                    <a:pt x="15148" y="1125"/>
                    <a:pt x="15256" y="1264"/>
                  </a:cubicBezTo>
                  <a:lnTo>
                    <a:pt x="19906" y="7740"/>
                  </a:lnTo>
                  <a:lnTo>
                    <a:pt x="561" y="7740"/>
                  </a:lnTo>
                  <a:cubicBezTo>
                    <a:pt x="410" y="7740"/>
                    <a:pt x="270" y="7817"/>
                    <a:pt x="151" y="7955"/>
                  </a:cubicBezTo>
                  <a:cubicBezTo>
                    <a:pt x="54" y="8094"/>
                    <a:pt x="0" y="8279"/>
                    <a:pt x="0" y="8495"/>
                  </a:cubicBezTo>
                  <a:cubicBezTo>
                    <a:pt x="0" y="8711"/>
                    <a:pt x="54" y="8896"/>
                    <a:pt x="151" y="9035"/>
                  </a:cubicBezTo>
                  <a:cubicBezTo>
                    <a:pt x="270" y="9173"/>
                    <a:pt x="410" y="9251"/>
                    <a:pt x="561" y="9251"/>
                  </a:cubicBezTo>
                  <a:close/>
                </a:path>
              </a:pathLst>
            </a:custGeom>
            <a:solidFill>
              <a:srgbClr val="FF6200"/>
            </a:solidFill>
            <a:ln w="12700">
              <a:miter lim="400000"/>
            </a:ln>
          </p:spPr>
          <p:txBody>
            <a:bodyPr lIns="50800" tIns="50800" rIns="50800" bIns="50800" anchor="ctr"/>
            <a:lstStyle/>
            <a:p>
              <a:pPr defTabSz="457200">
                <a:lnSpc>
                  <a:spcPct val="90000"/>
                </a:lnSpc>
                <a:spcBef>
                  <a:spcPts val="4500"/>
                </a:spcBef>
                <a:defRPr sz="2400" spc="0"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sp>
          <p:nvSpPr>
            <p:cNvPr id="24" name="Forma">
              <a:extLst>
                <a:ext uri="{FF2B5EF4-FFF2-40B4-BE49-F238E27FC236}">
                  <a16:creationId xmlns:a16="http://schemas.microsoft.com/office/drawing/2014/main" id="{D1AA52E2-EF1E-17E7-ABFC-747224E3BA6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698485" y="3871497"/>
              <a:ext cx="1168520" cy="8177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3120"/>
                  </a:moveTo>
                  <a:cubicBezTo>
                    <a:pt x="21600" y="13336"/>
                    <a:pt x="21546" y="13521"/>
                    <a:pt x="21427" y="13660"/>
                  </a:cubicBezTo>
                  <a:cubicBezTo>
                    <a:pt x="21330" y="13799"/>
                    <a:pt x="21201" y="13876"/>
                    <a:pt x="21050" y="13876"/>
                  </a:cubicBezTo>
                  <a:lnTo>
                    <a:pt x="1694" y="13876"/>
                  </a:lnTo>
                  <a:lnTo>
                    <a:pt x="6344" y="20351"/>
                  </a:lnTo>
                  <a:cubicBezTo>
                    <a:pt x="6441" y="20490"/>
                    <a:pt x="6484" y="20675"/>
                    <a:pt x="6474" y="20891"/>
                  </a:cubicBezTo>
                  <a:cubicBezTo>
                    <a:pt x="6452" y="21107"/>
                    <a:pt x="6398" y="21292"/>
                    <a:pt x="6301" y="21430"/>
                  </a:cubicBezTo>
                  <a:cubicBezTo>
                    <a:pt x="6247" y="21477"/>
                    <a:pt x="6193" y="21523"/>
                    <a:pt x="6128" y="21569"/>
                  </a:cubicBezTo>
                  <a:cubicBezTo>
                    <a:pt x="6074" y="21600"/>
                    <a:pt x="6020" y="21600"/>
                    <a:pt x="5956" y="21600"/>
                  </a:cubicBezTo>
                  <a:cubicBezTo>
                    <a:pt x="5869" y="21600"/>
                    <a:pt x="5794" y="21569"/>
                    <a:pt x="5729" y="21523"/>
                  </a:cubicBezTo>
                  <a:cubicBezTo>
                    <a:pt x="5664" y="21477"/>
                    <a:pt x="5600" y="21400"/>
                    <a:pt x="5556" y="21307"/>
                  </a:cubicBezTo>
                  <a:lnTo>
                    <a:pt x="140" y="13614"/>
                  </a:lnTo>
                  <a:cubicBezTo>
                    <a:pt x="76" y="13490"/>
                    <a:pt x="32" y="13367"/>
                    <a:pt x="11" y="13213"/>
                  </a:cubicBezTo>
                  <a:cubicBezTo>
                    <a:pt x="11" y="13074"/>
                    <a:pt x="32" y="12920"/>
                    <a:pt x="65" y="12781"/>
                  </a:cubicBezTo>
                  <a:cubicBezTo>
                    <a:pt x="119" y="12642"/>
                    <a:pt x="183" y="12534"/>
                    <a:pt x="270" y="12457"/>
                  </a:cubicBezTo>
                  <a:cubicBezTo>
                    <a:pt x="367" y="12380"/>
                    <a:pt x="475" y="12349"/>
                    <a:pt x="572" y="12349"/>
                  </a:cubicBezTo>
                  <a:lnTo>
                    <a:pt x="21050" y="12349"/>
                  </a:lnTo>
                  <a:cubicBezTo>
                    <a:pt x="21201" y="12349"/>
                    <a:pt x="21330" y="12427"/>
                    <a:pt x="21427" y="12565"/>
                  </a:cubicBezTo>
                  <a:cubicBezTo>
                    <a:pt x="21535" y="12719"/>
                    <a:pt x="21600" y="12904"/>
                    <a:pt x="21600" y="13120"/>
                  </a:cubicBezTo>
                  <a:close/>
                  <a:moveTo>
                    <a:pt x="561" y="9251"/>
                  </a:moveTo>
                  <a:lnTo>
                    <a:pt x="21039" y="9251"/>
                  </a:lnTo>
                  <a:cubicBezTo>
                    <a:pt x="21158" y="9251"/>
                    <a:pt x="21255" y="9220"/>
                    <a:pt x="21341" y="9143"/>
                  </a:cubicBezTo>
                  <a:cubicBezTo>
                    <a:pt x="21427" y="9066"/>
                    <a:pt x="21492" y="8958"/>
                    <a:pt x="21546" y="8819"/>
                  </a:cubicBezTo>
                  <a:cubicBezTo>
                    <a:pt x="21578" y="8680"/>
                    <a:pt x="21589" y="8526"/>
                    <a:pt x="21568" y="8387"/>
                  </a:cubicBezTo>
                  <a:cubicBezTo>
                    <a:pt x="21568" y="8248"/>
                    <a:pt x="21535" y="8110"/>
                    <a:pt x="21471" y="7986"/>
                  </a:cubicBezTo>
                  <a:lnTo>
                    <a:pt x="16054" y="293"/>
                  </a:lnTo>
                  <a:cubicBezTo>
                    <a:pt x="16000" y="200"/>
                    <a:pt x="15946" y="123"/>
                    <a:pt x="15882" y="77"/>
                  </a:cubicBezTo>
                  <a:cubicBezTo>
                    <a:pt x="15817" y="31"/>
                    <a:pt x="15741" y="0"/>
                    <a:pt x="15655" y="0"/>
                  </a:cubicBezTo>
                  <a:cubicBezTo>
                    <a:pt x="15590" y="0"/>
                    <a:pt x="15526" y="31"/>
                    <a:pt x="15450" y="77"/>
                  </a:cubicBezTo>
                  <a:cubicBezTo>
                    <a:pt x="15396" y="108"/>
                    <a:pt x="15353" y="139"/>
                    <a:pt x="15299" y="185"/>
                  </a:cubicBezTo>
                  <a:cubicBezTo>
                    <a:pt x="15202" y="324"/>
                    <a:pt x="15137" y="509"/>
                    <a:pt x="15126" y="725"/>
                  </a:cubicBezTo>
                  <a:cubicBezTo>
                    <a:pt x="15105" y="940"/>
                    <a:pt x="15148" y="1125"/>
                    <a:pt x="15256" y="1264"/>
                  </a:cubicBezTo>
                  <a:lnTo>
                    <a:pt x="19906" y="7740"/>
                  </a:lnTo>
                  <a:lnTo>
                    <a:pt x="561" y="7740"/>
                  </a:lnTo>
                  <a:cubicBezTo>
                    <a:pt x="410" y="7740"/>
                    <a:pt x="270" y="7817"/>
                    <a:pt x="151" y="7955"/>
                  </a:cubicBezTo>
                  <a:cubicBezTo>
                    <a:pt x="54" y="8094"/>
                    <a:pt x="0" y="8279"/>
                    <a:pt x="0" y="8495"/>
                  </a:cubicBezTo>
                  <a:cubicBezTo>
                    <a:pt x="0" y="8711"/>
                    <a:pt x="54" y="8896"/>
                    <a:pt x="151" y="9035"/>
                  </a:cubicBezTo>
                  <a:cubicBezTo>
                    <a:pt x="270" y="9173"/>
                    <a:pt x="410" y="9251"/>
                    <a:pt x="561" y="9251"/>
                  </a:cubicBezTo>
                  <a:close/>
                </a:path>
              </a:pathLst>
            </a:custGeom>
            <a:solidFill>
              <a:srgbClr val="FF6200"/>
            </a:solidFill>
            <a:ln w="12700">
              <a:miter lim="400000"/>
            </a:ln>
          </p:spPr>
          <p:txBody>
            <a:bodyPr lIns="50800" tIns="50800" rIns="50800" bIns="50800" anchor="ctr"/>
            <a:lstStyle/>
            <a:p>
              <a:pPr defTabSz="457200">
                <a:lnSpc>
                  <a:spcPct val="90000"/>
                </a:lnSpc>
                <a:spcBef>
                  <a:spcPts val="4500"/>
                </a:spcBef>
                <a:defRPr sz="2400" spc="0"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sp>
          <p:nvSpPr>
            <p:cNvPr id="25" name="Forma">
              <a:extLst>
                <a:ext uri="{FF2B5EF4-FFF2-40B4-BE49-F238E27FC236}">
                  <a16:creationId xmlns:a16="http://schemas.microsoft.com/office/drawing/2014/main" id="{48DDC4CE-97CA-14EA-FC3D-B7C70B632F2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250578" y="3941836"/>
              <a:ext cx="1168520" cy="8177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3120"/>
                  </a:moveTo>
                  <a:cubicBezTo>
                    <a:pt x="21600" y="13336"/>
                    <a:pt x="21546" y="13521"/>
                    <a:pt x="21427" y="13660"/>
                  </a:cubicBezTo>
                  <a:cubicBezTo>
                    <a:pt x="21330" y="13799"/>
                    <a:pt x="21201" y="13876"/>
                    <a:pt x="21050" y="13876"/>
                  </a:cubicBezTo>
                  <a:lnTo>
                    <a:pt x="1694" y="13876"/>
                  </a:lnTo>
                  <a:lnTo>
                    <a:pt x="6344" y="20351"/>
                  </a:lnTo>
                  <a:cubicBezTo>
                    <a:pt x="6441" y="20490"/>
                    <a:pt x="6484" y="20675"/>
                    <a:pt x="6474" y="20891"/>
                  </a:cubicBezTo>
                  <a:cubicBezTo>
                    <a:pt x="6452" y="21107"/>
                    <a:pt x="6398" y="21292"/>
                    <a:pt x="6301" y="21430"/>
                  </a:cubicBezTo>
                  <a:cubicBezTo>
                    <a:pt x="6247" y="21477"/>
                    <a:pt x="6193" y="21523"/>
                    <a:pt x="6128" y="21569"/>
                  </a:cubicBezTo>
                  <a:cubicBezTo>
                    <a:pt x="6074" y="21600"/>
                    <a:pt x="6020" y="21600"/>
                    <a:pt x="5956" y="21600"/>
                  </a:cubicBezTo>
                  <a:cubicBezTo>
                    <a:pt x="5869" y="21600"/>
                    <a:pt x="5794" y="21569"/>
                    <a:pt x="5729" y="21523"/>
                  </a:cubicBezTo>
                  <a:cubicBezTo>
                    <a:pt x="5664" y="21477"/>
                    <a:pt x="5600" y="21400"/>
                    <a:pt x="5556" y="21307"/>
                  </a:cubicBezTo>
                  <a:lnTo>
                    <a:pt x="140" y="13614"/>
                  </a:lnTo>
                  <a:cubicBezTo>
                    <a:pt x="76" y="13490"/>
                    <a:pt x="32" y="13367"/>
                    <a:pt x="11" y="13213"/>
                  </a:cubicBezTo>
                  <a:cubicBezTo>
                    <a:pt x="11" y="13074"/>
                    <a:pt x="32" y="12920"/>
                    <a:pt x="65" y="12781"/>
                  </a:cubicBezTo>
                  <a:cubicBezTo>
                    <a:pt x="119" y="12642"/>
                    <a:pt x="183" y="12534"/>
                    <a:pt x="270" y="12457"/>
                  </a:cubicBezTo>
                  <a:cubicBezTo>
                    <a:pt x="367" y="12380"/>
                    <a:pt x="475" y="12349"/>
                    <a:pt x="572" y="12349"/>
                  </a:cubicBezTo>
                  <a:lnTo>
                    <a:pt x="21050" y="12349"/>
                  </a:lnTo>
                  <a:cubicBezTo>
                    <a:pt x="21201" y="12349"/>
                    <a:pt x="21330" y="12427"/>
                    <a:pt x="21427" y="12565"/>
                  </a:cubicBezTo>
                  <a:cubicBezTo>
                    <a:pt x="21535" y="12719"/>
                    <a:pt x="21600" y="12904"/>
                    <a:pt x="21600" y="13120"/>
                  </a:cubicBezTo>
                  <a:close/>
                  <a:moveTo>
                    <a:pt x="561" y="9251"/>
                  </a:moveTo>
                  <a:lnTo>
                    <a:pt x="21039" y="9251"/>
                  </a:lnTo>
                  <a:cubicBezTo>
                    <a:pt x="21158" y="9251"/>
                    <a:pt x="21255" y="9220"/>
                    <a:pt x="21341" y="9143"/>
                  </a:cubicBezTo>
                  <a:cubicBezTo>
                    <a:pt x="21427" y="9066"/>
                    <a:pt x="21492" y="8958"/>
                    <a:pt x="21546" y="8819"/>
                  </a:cubicBezTo>
                  <a:cubicBezTo>
                    <a:pt x="21578" y="8680"/>
                    <a:pt x="21589" y="8526"/>
                    <a:pt x="21568" y="8387"/>
                  </a:cubicBezTo>
                  <a:cubicBezTo>
                    <a:pt x="21568" y="8248"/>
                    <a:pt x="21535" y="8110"/>
                    <a:pt x="21471" y="7986"/>
                  </a:cubicBezTo>
                  <a:lnTo>
                    <a:pt x="16054" y="293"/>
                  </a:lnTo>
                  <a:cubicBezTo>
                    <a:pt x="16000" y="200"/>
                    <a:pt x="15946" y="123"/>
                    <a:pt x="15882" y="77"/>
                  </a:cubicBezTo>
                  <a:cubicBezTo>
                    <a:pt x="15817" y="31"/>
                    <a:pt x="15741" y="0"/>
                    <a:pt x="15655" y="0"/>
                  </a:cubicBezTo>
                  <a:cubicBezTo>
                    <a:pt x="15590" y="0"/>
                    <a:pt x="15526" y="31"/>
                    <a:pt x="15450" y="77"/>
                  </a:cubicBezTo>
                  <a:cubicBezTo>
                    <a:pt x="15396" y="108"/>
                    <a:pt x="15353" y="139"/>
                    <a:pt x="15299" y="185"/>
                  </a:cubicBezTo>
                  <a:cubicBezTo>
                    <a:pt x="15202" y="324"/>
                    <a:pt x="15137" y="509"/>
                    <a:pt x="15126" y="725"/>
                  </a:cubicBezTo>
                  <a:cubicBezTo>
                    <a:pt x="15105" y="940"/>
                    <a:pt x="15148" y="1125"/>
                    <a:pt x="15256" y="1264"/>
                  </a:cubicBezTo>
                  <a:lnTo>
                    <a:pt x="19906" y="7740"/>
                  </a:lnTo>
                  <a:lnTo>
                    <a:pt x="561" y="7740"/>
                  </a:lnTo>
                  <a:cubicBezTo>
                    <a:pt x="410" y="7740"/>
                    <a:pt x="270" y="7817"/>
                    <a:pt x="151" y="7955"/>
                  </a:cubicBezTo>
                  <a:cubicBezTo>
                    <a:pt x="54" y="8094"/>
                    <a:pt x="0" y="8279"/>
                    <a:pt x="0" y="8495"/>
                  </a:cubicBezTo>
                  <a:cubicBezTo>
                    <a:pt x="0" y="8711"/>
                    <a:pt x="54" y="8896"/>
                    <a:pt x="151" y="9035"/>
                  </a:cubicBezTo>
                  <a:cubicBezTo>
                    <a:pt x="270" y="9173"/>
                    <a:pt x="410" y="9251"/>
                    <a:pt x="561" y="9251"/>
                  </a:cubicBezTo>
                  <a:close/>
                </a:path>
              </a:pathLst>
            </a:custGeom>
            <a:solidFill>
              <a:srgbClr val="FF6200"/>
            </a:solidFill>
            <a:ln w="12700">
              <a:miter lim="400000"/>
            </a:ln>
          </p:spPr>
          <p:txBody>
            <a:bodyPr lIns="50800" tIns="50800" rIns="50800" bIns="50800" anchor="ctr"/>
            <a:lstStyle/>
            <a:p>
              <a:pPr defTabSz="457200">
                <a:lnSpc>
                  <a:spcPct val="90000"/>
                </a:lnSpc>
                <a:spcBef>
                  <a:spcPts val="4500"/>
                </a:spcBef>
                <a:defRPr sz="2400" spc="0"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grpSp>
          <p:nvGrpSpPr>
            <p:cNvPr id="36" name="Agrupar 35">
              <a:extLst>
                <a:ext uri="{FF2B5EF4-FFF2-40B4-BE49-F238E27FC236}">
                  <a16:creationId xmlns:a16="http://schemas.microsoft.com/office/drawing/2014/main" id="{D7FC9F96-18E9-EAFA-ED53-9E7BD3EF0996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14170630" y="6745828"/>
              <a:ext cx="7583115" cy="876882"/>
              <a:chOff x="10417335" y="5796257"/>
              <a:chExt cx="7583115" cy="876882"/>
            </a:xfrm>
          </p:grpSpPr>
          <p:sp>
            <p:nvSpPr>
              <p:cNvPr id="19" name="Forma">
                <a:extLst>
                  <a:ext uri="{FF2B5EF4-FFF2-40B4-BE49-F238E27FC236}">
                    <a16:creationId xmlns:a16="http://schemas.microsoft.com/office/drawing/2014/main" id="{3E1F0DC5-AEF9-23EE-1B5B-CF617B1C9DC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417335" y="5819704"/>
                <a:ext cx="1311269" cy="85343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686" y="3564"/>
                    </a:moveTo>
                    <a:cubicBezTo>
                      <a:pt x="5859" y="3000"/>
                      <a:pt x="6118" y="2536"/>
                      <a:pt x="6474" y="2205"/>
                    </a:cubicBezTo>
                    <a:cubicBezTo>
                      <a:pt x="6830" y="1873"/>
                      <a:pt x="7207" y="1707"/>
                      <a:pt x="7606" y="1707"/>
                    </a:cubicBezTo>
                    <a:lnTo>
                      <a:pt x="12742" y="1707"/>
                    </a:lnTo>
                    <a:cubicBezTo>
                      <a:pt x="12893" y="1707"/>
                      <a:pt x="13033" y="1757"/>
                      <a:pt x="13174" y="1857"/>
                    </a:cubicBezTo>
                    <a:cubicBezTo>
                      <a:pt x="13325" y="1956"/>
                      <a:pt x="13454" y="2122"/>
                      <a:pt x="13551" y="2321"/>
                    </a:cubicBezTo>
                    <a:lnTo>
                      <a:pt x="15040" y="5039"/>
                    </a:lnTo>
                    <a:lnTo>
                      <a:pt x="11318" y="5039"/>
                    </a:lnTo>
                    <a:cubicBezTo>
                      <a:pt x="11167" y="5039"/>
                      <a:pt x="11037" y="5122"/>
                      <a:pt x="10940" y="5272"/>
                    </a:cubicBezTo>
                    <a:cubicBezTo>
                      <a:pt x="10843" y="5421"/>
                      <a:pt x="10789" y="5620"/>
                      <a:pt x="10789" y="5852"/>
                    </a:cubicBezTo>
                    <a:cubicBezTo>
                      <a:pt x="10789" y="6084"/>
                      <a:pt x="10843" y="6283"/>
                      <a:pt x="10940" y="6432"/>
                    </a:cubicBezTo>
                    <a:cubicBezTo>
                      <a:pt x="11037" y="6581"/>
                      <a:pt x="11167" y="6664"/>
                      <a:pt x="11318" y="6664"/>
                    </a:cubicBezTo>
                    <a:lnTo>
                      <a:pt x="16195" y="6664"/>
                    </a:lnTo>
                    <a:cubicBezTo>
                      <a:pt x="16259" y="6714"/>
                      <a:pt x="16324" y="6763"/>
                      <a:pt x="16400" y="6813"/>
                    </a:cubicBezTo>
                    <a:cubicBezTo>
                      <a:pt x="16464" y="6863"/>
                      <a:pt x="16529" y="6896"/>
                      <a:pt x="16605" y="6929"/>
                    </a:cubicBezTo>
                    <a:lnTo>
                      <a:pt x="18655" y="7974"/>
                    </a:lnTo>
                    <a:cubicBezTo>
                      <a:pt x="19216" y="8255"/>
                      <a:pt x="19658" y="8769"/>
                      <a:pt x="19992" y="9482"/>
                    </a:cubicBezTo>
                    <a:cubicBezTo>
                      <a:pt x="20327" y="10212"/>
                      <a:pt x="20499" y="11007"/>
                      <a:pt x="20499" y="11886"/>
                    </a:cubicBezTo>
                    <a:lnTo>
                      <a:pt x="20499" y="14953"/>
                    </a:lnTo>
                    <a:cubicBezTo>
                      <a:pt x="20499" y="15400"/>
                      <a:pt x="20392" y="15781"/>
                      <a:pt x="20176" y="16113"/>
                    </a:cubicBezTo>
                    <a:cubicBezTo>
                      <a:pt x="19971" y="16428"/>
                      <a:pt x="19723" y="16577"/>
                      <a:pt x="19421" y="16577"/>
                    </a:cubicBezTo>
                    <a:lnTo>
                      <a:pt x="19421" y="18251"/>
                    </a:lnTo>
                    <a:cubicBezTo>
                      <a:pt x="20025" y="18251"/>
                      <a:pt x="20543" y="17920"/>
                      <a:pt x="20963" y="17273"/>
                    </a:cubicBezTo>
                    <a:cubicBezTo>
                      <a:pt x="21384" y="16627"/>
                      <a:pt x="21600" y="15848"/>
                      <a:pt x="21600" y="14936"/>
                    </a:cubicBezTo>
                    <a:lnTo>
                      <a:pt x="21600" y="11869"/>
                    </a:lnTo>
                    <a:cubicBezTo>
                      <a:pt x="21600" y="10626"/>
                      <a:pt x="21352" y="9499"/>
                      <a:pt x="20866" y="8488"/>
                    </a:cubicBezTo>
                    <a:cubicBezTo>
                      <a:pt x="20392" y="7476"/>
                      <a:pt x="19777" y="6780"/>
                      <a:pt x="19021" y="6382"/>
                    </a:cubicBezTo>
                    <a:lnTo>
                      <a:pt x="16950" y="5288"/>
                    </a:lnTo>
                    <a:cubicBezTo>
                      <a:pt x="16820" y="5238"/>
                      <a:pt x="16680" y="5139"/>
                      <a:pt x="16540" y="5023"/>
                    </a:cubicBezTo>
                    <a:cubicBezTo>
                      <a:pt x="16421" y="4890"/>
                      <a:pt x="16313" y="4741"/>
                      <a:pt x="16216" y="4559"/>
                    </a:cubicBezTo>
                    <a:lnTo>
                      <a:pt x="14393" y="1177"/>
                    </a:lnTo>
                    <a:cubicBezTo>
                      <a:pt x="14188" y="812"/>
                      <a:pt x="13951" y="530"/>
                      <a:pt x="13659" y="315"/>
                    </a:cubicBezTo>
                    <a:cubicBezTo>
                      <a:pt x="13368" y="116"/>
                      <a:pt x="13066" y="0"/>
                      <a:pt x="12753" y="0"/>
                    </a:cubicBezTo>
                    <a:lnTo>
                      <a:pt x="7617" y="0"/>
                    </a:lnTo>
                    <a:cubicBezTo>
                      <a:pt x="7013" y="0"/>
                      <a:pt x="6441" y="249"/>
                      <a:pt x="5923" y="746"/>
                    </a:cubicBezTo>
                    <a:cubicBezTo>
                      <a:pt x="5405" y="1243"/>
                      <a:pt x="4995" y="1906"/>
                      <a:pt x="4715" y="2735"/>
                    </a:cubicBezTo>
                    <a:lnTo>
                      <a:pt x="3755" y="5719"/>
                    </a:lnTo>
                    <a:cubicBezTo>
                      <a:pt x="3668" y="6001"/>
                      <a:pt x="3539" y="6216"/>
                      <a:pt x="3345" y="6382"/>
                    </a:cubicBezTo>
                    <a:cubicBezTo>
                      <a:pt x="3172" y="6531"/>
                      <a:pt x="2989" y="6614"/>
                      <a:pt x="2784" y="6614"/>
                    </a:cubicBezTo>
                    <a:lnTo>
                      <a:pt x="2708" y="6614"/>
                    </a:lnTo>
                    <a:cubicBezTo>
                      <a:pt x="1964" y="6614"/>
                      <a:pt x="1327" y="7029"/>
                      <a:pt x="788" y="7858"/>
                    </a:cubicBezTo>
                    <a:cubicBezTo>
                      <a:pt x="270" y="8653"/>
                      <a:pt x="0" y="9631"/>
                      <a:pt x="0" y="10775"/>
                    </a:cubicBezTo>
                    <a:lnTo>
                      <a:pt x="0" y="15748"/>
                    </a:lnTo>
                    <a:cubicBezTo>
                      <a:pt x="0" y="16444"/>
                      <a:pt x="162" y="17041"/>
                      <a:pt x="486" y="17539"/>
                    </a:cubicBezTo>
                    <a:cubicBezTo>
                      <a:pt x="809" y="18003"/>
                      <a:pt x="1187" y="18235"/>
                      <a:pt x="1618" y="18235"/>
                    </a:cubicBezTo>
                    <a:lnTo>
                      <a:pt x="2179" y="18235"/>
                    </a:lnTo>
                    <a:lnTo>
                      <a:pt x="2179" y="16561"/>
                    </a:lnTo>
                    <a:lnTo>
                      <a:pt x="1618" y="16561"/>
                    </a:lnTo>
                    <a:cubicBezTo>
                      <a:pt x="1467" y="16561"/>
                      <a:pt x="1338" y="16478"/>
                      <a:pt x="1241" y="16328"/>
                    </a:cubicBezTo>
                    <a:cubicBezTo>
                      <a:pt x="1144" y="16179"/>
                      <a:pt x="1090" y="15980"/>
                      <a:pt x="1090" y="15748"/>
                    </a:cubicBezTo>
                    <a:lnTo>
                      <a:pt x="1090" y="10775"/>
                    </a:lnTo>
                    <a:cubicBezTo>
                      <a:pt x="1090" y="10079"/>
                      <a:pt x="1241" y="9499"/>
                      <a:pt x="1543" y="9035"/>
                    </a:cubicBezTo>
                    <a:cubicBezTo>
                      <a:pt x="1867" y="8537"/>
                      <a:pt x="2255" y="8289"/>
                      <a:pt x="2708" y="8289"/>
                    </a:cubicBezTo>
                    <a:lnTo>
                      <a:pt x="2784" y="8289"/>
                    </a:lnTo>
                    <a:cubicBezTo>
                      <a:pt x="3194" y="8289"/>
                      <a:pt x="3571" y="8139"/>
                      <a:pt x="3916" y="7824"/>
                    </a:cubicBezTo>
                    <a:cubicBezTo>
                      <a:pt x="4273" y="7493"/>
                      <a:pt x="4531" y="7029"/>
                      <a:pt x="4704" y="6465"/>
                    </a:cubicBezTo>
                    <a:lnTo>
                      <a:pt x="5686" y="3564"/>
                    </a:lnTo>
                    <a:close/>
                    <a:moveTo>
                      <a:pt x="3226" y="17472"/>
                    </a:moveTo>
                    <a:cubicBezTo>
                      <a:pt x="3226" y="18616"/>
                      <a:pt x="3485" y="19578"/>
                      <a:pt x="4014" y="20390"/>
                    </a:cubicBezTo>
                    <a:cubicBezTo>
                      <a:pt x="4553" y="21186"/>
                      <a:pt x="5190" y="21600"/>
                      <a:pt x="5934" y="21600"/>
                    </a:cubicBezTo>
                    <a:cubicBezTo>
                      <a:pt x="6679" y="21600"/>
                      <a:pt x="7304" y="21202"/>
                      <a:pt x="7833" y="20390"/>
                    </a:cubicBezTo>
                    <a:cubicBezTo>
                      <a:pt x="8373" y="19594"/>
                      <a:pt x="8642" y="18616"/>
                      <a:pt x="8642" y="17472"/>
                    </a:cubicBezTo>
                    <a:cubicBezTo>
                      <a:pt x="8642" y="16312"/>
                      <a:pt x="8373" y="15317"/>
                      <a:pt x="7833" y="14522"/>
                    </a:cubicBezTo>
                    <a:cubicBezTo>
                      <a:pt x="7315" y="13726"/>
                      <a:pt x="6679" y="13311"/>
                      <a:pt x="5934" y="13311"/>
                    </a:cubicBezTo>
                    <a:cubicBezTo>
                      <a:pt x="5190" y="13311"/>
                      <a:pt x="4553" y="13709"/>
                      <a:pt x="4014" y="14522"/>
                    </a:cubicBezTo>
                    <a:cubicBezTo>
                      <a:pt x="3496" y="15334"/>
                      <a:pt x="3226" y="16312"/>
                      <a:pt x="3226" y="17472"/>
                    </a:cubicBezTo>
                    <a:close/>
                    <a:moveTo>
                      <a:pt x="5934" y="19959"/>
                    </a:moveTo>
                    <a:cubicBezTo>
                      <a:pt x="5481" y="19959"/>
                      <a:pt x="5093" y="19710"/>
                      <a:pt x="4769" y="19213"/>
                    </a:cubicBezTo>
                    <a:cubicBezTo>
                      <a:pt x="4467" y="18716"/>
                      <a:pt x="4316" y="18135"/>
                      <a:pt x="4316" y="17472"/>
                    </a:cubicBezTo>
                    <a:cubicBezTo>
                      <a:pt x="4316" y="16776"/>
                      <a:pt x="4467" y="16196"/>
                      <a:pt x="4769" y="15732"/>
                    </a:cubicBezTo>
                    <a:cubicBezTo>
                      <a:pt x="5093" y="15234"/>
                      <a:pt x="5481" y="14986"/>
                      <a:pt x="5934" y="14986"/>
                    </a:cubicBezTo>
                    <a:cubicBezTo>
                      <a:pt x="6387" y="14986"/>
                      <a:pt x="6765" y="15234"/>
                      <a:pt x="7067" y="15732"/>
                    </a:cubicBezTo>
                    <a:cubicBezTo>
                      <a:pt x="7391" y="16196"/>
                      <a:pt x="7552" y="16776"/>
                      <a:pt x="7552" y="17472"/>
                    </a:cubicBezTo>
                    <a:cubicBezTo>
                      <a:pt x="7552" y="18152"/>
                      <a:pt x="7391" y="18732"/>
                      <a:pt x="7067" y="19213"/>
                    </a:cubicBezTo>
                    <a:cubicBezTo>
                      <a:pt x="6776" y="19710"/>
                      <a:pt x="6387" y="19959"/>
                      <a:pt x="5934" y="19959"/>
                    </a:cubicBezTo>
                    <a:close/>
                    <a:moveTo>
                      <a:pt x="11879" y="18285"/>
                    </a:moveTo>
                    <a:lnTo>
                      <a:pt x="9700" y="18285"/>
                    </a:lnTo>
                    <a:lnTo>
                      <a:pt x="9700" y="16610"/>
                    </a:lnTo>
                    <a:lnTo>
                      <a:pt x="11879" y="16610"/>
                    </a:lnTo>
                    <a:lnTo>
                      <a:pt x="11879" y="18285"/>
                    </a:lnTo>
                    <a:close/>
                    <a:moveTo>
                      <a:pt x="15644" y="13311"/>
                    </a:moveTo>
                    <a:cubicBezTo>
                      <a:pt x="16389" y="13311"/>
                      <a:pt x="17015" y="13709"/>
                      <a:pt x="17543" y="14522"/>
                    </a:cubicBezTo>
                    <a:cubicBezTo>
                      <a:pt x="18083" y="15317"/>
                      <a:pt x="18352" y="16312"/>
                      <a:pt x="18352" y="17472"/>
                    </a:cubicBezTo>
                    <a:cubicBezTo>
                      <a:pt x="18352" y="18616"/>
                      <a:pt x="18083" y="19578"/>
                      <a:pt x="17543" y="20390"/>
                    </a:cubicBezTo>
                    <a:cubicBezTo>
                      <a:pt x="17025" y="21186"/>
                      <a:pt x="16389" y="21600"/>
                      <a:pt x="15644" y="21600"/>
                    </a:cubicBezTo>
                    <a:cubicBezTo>
                      <a:pt x="14900" y="21600"/>
                      <a:pt x="14263" y="21202"/>
                      <a:pt x="13724" y="20390"/>
                    </a:cubicBezTo>
                    <a:cubicBezTo>
                      <a:pt x="13206" y="19594"/>
                      <a:pt x="12936" y="18616"/>
                      <a:pt x="12936" y="17472"/>
                    </a:cubicBezTo>
                    <a:cubicBezTo>
                      <a:pt x="12936" y="16312"/>
                      <a:pt x="13195" y="15317"/>
                      <a:pt x="13724" y="14522"/>
                    </a:cubicBezTo>
                    <a:cubicBezTo>
                      <a:pt x="14263" y="13726"/>
                      <a:pt x="14911" y="13311"/>
                      <a:pt x="15644" y="13311"/>
                    </a:cubicBezTo>
                    <a:close/>
                    <a:moveTo>
                      <a:pt x="14026" y="17472"/>
                    </a:moveTo>
                    <a:cubicBezTo>
                      <a:pt x="14026" y="18152"/>
                      <a:pt x="14177" y="18732"/>
                      <a:pt x="14479" y="19213"/>
                    </a:cubicBezTo>
                    <a:cubicBezTo>
                      <a:pt x="14803" y="19710"/>
                      <a:pt x="15191" y="19959"/>
                      <a:pt x="15644" y="19959"/>
                    </a:cubicBezTo>
                    <a:cubicBezTo>
                      <a:pt x="16097" y="19959"/>
                      <a:pt x="16475" y="19710"/>
                      <a:pt x="16777" y="19213"/>
                    </a:cubicBezTo>
                    <a:cubicBezTo>
                      <a:pt x="17101" y="18716"/>
                      <a:pt x="17263" y="18135"/>
                      <a:pt x="17263" y="17472"/>
                    </a:cubicBezTo>
                    <a:cubicBezTo>
                      <a:pt x="17263" y="16776"/>
                      <a:pt x="17101" y="16196"/>
                      <a:pt x="16777" y="15732"/>
                    </a:cubicBezTo>
                    <a:cubicBezTo>
                      <a:pt x="16475" y="15234"/>
                      <a:pt x="16097" y="14986"/>
                      <a:pt x="15644" y="14986"/>
                    </a:cubicBezTo>
                    <a:cubicBezTo>
                      <a:pt x="15191" y="14986"/>
                      <a:pt x="14803" y="15234"/>
                      <a:pt x="14479" y="15732"/>
                    </a:cubicBezTo>
                    <a:cubicBezTo>
                      <a:pt x="14177" y="16196"/>
                      <a:pt x="14026" y="16776"/>
                      <a:pt x="14026" y="17472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lIns="50800" tIns="50800" rIns="50800" bIns="50800" anchor="ctr"/>
              <a:lstStyle/>
              <a:p>
                <a:pPr defTabSz="457200">
                  <a:lnSpc>
                    <a:spcPct val="90000"/>
                  </a:lnSpc>
                  <a:spcBef>
                    <a:spcPts val="4500"/>
                  </a:spcBef>
                  <a:defRPr sz="2400" spc="0"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/>
              </a:p>
            </p:txBody>
          </p:sp>
          <p:sp>
            <p:nvSpPr>
              <p:cNvPr id="29" name="Forma">
                <a:extLst>
                  <a:ext uri="{FF2B5EF4-FFF2-40B4-BE49-F238E27FC236}">
                    <a16:creationId xmlns:a16="http://schemas.microsoft.com/office/drawing/2014/main" id="{3716D8A2-ADE9-07D0-1F73-07C91C8EEC9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5141735" y="5796257"/>
                <a:ext cx="1311269" cy="85343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686" y="3564"/>
                    </a:moveTo>
                    <a:cubicBezTo>
                      <a:pt x="5859" y="3000"/>
                      <a:pt x="6118" y="2536"/>
                      <a:pt x="6474" y="2205"/>
                    </a:cubicBezTo>
                    <a:cubicBezTo>
                      <a:pt x="6830" y="1873"/>
                      <a:pt x="7207" y="1707"/>
                      <a:pt x="7606" y="1707"/>
                    </a:cubicBezTo>
                    <a:lnTo>
                      <a:pt x="12742" y="1707"/>
                    </a:lnTo>
                    <a:cubicBezTo>
                      <a:pt x="12893" y="1707"/>
                      <a:pt x="13033" y="1757"/>
                      <a:pt x="13174" y="1857"/>
                    </a:cubicBezTo>
                    <a:cubicBezTo>
                      <a:pt x="13325" y="1956"/>
                      <a:pt x="13454" y="2122"/>
                      <a:pt x="13551" y="2321"/>
                    </a:cubicBezTo>
                    <a:lnTo>
                      <a:pt x="15040" y="5039"/>
                    </a:lnTo>
                    <a:lnTo>
                      <a:pt x="11318" y="5039"/>
                    </a:lnTo>
                    <a:cubicBezTo>
                      <a:pt x="11167" y="5039"/>
                      <a:pt x="11037" y="5122"/>
                      <a:pt x="10940" y="5272"/>
                    </a:cubicBezTo>
                    <a:cubicBezTo>
                      <a:pt x="10843" y="5421"/>
                      <a:pt x="10789" y="5620"/>
                      <a:pt x="10789" y="5852"/>
                    </a:cubicBezTo>
                    <a:cubicBezTo>
                      <a:pt x="10789" y="6084"/>
                      <a:pt x="10843" y="6283"/>
                      <a:pt x="10940" y="6432"/>
                    </a:cubicBezTo>
                    <a:cubicBezTo>
                      <a:pt x="11037" y="6581"/>
                      <a:pt x="11167" y="6664"/>
                      <a:pt x="11318" y="6664"/>
                    </a:cubicBezTo>
                    <a:lnTo>
                      <a:pt x="16195" y="6664"/>
                    </a:lnTo>
                    <a:cubicBezTo>
                      <a:pt x="16259" y="6714"/>
                      <a:pt x="16324" y="6763"/>
                      <a:pt x="16400" y="6813"/>
                    </a:cubicBezTo>
                    <a:cubicBezTo>
                      <a:pt x="16464" y="6863"/>
                      <a:pt x="16529" y="6896"/>
                      <a:pt x="16605" y="6929"/>
                    </a:cubicBezTo>
                    <a:lnTo>
                      <a:pt x="18655" y="7974"/>
                    </a:lnTo>
                    <a:cubicBezTo>
                      <a:pt x="19216" y="8255"/>
                      <a:pt x="19658" y="8769"/>
                      <a:pt x="19992" y="9482"/>
                    </a:cubicBezTo>
                    <a:cubicBezTo>
                      <a:pt x="20327" y="10212"/>
                      <a:pt x="20499" y="11007"/>
                      <a:pt x="20499" y="11886"/>
                    </a:cubicBezTo>
                    <a:lnTo>
                      <a:pt x="20499" y="14953"/>
                    </a:lnTo>
                    <a:cubicBezTo>
                      <a:pt x="20499" y="15400"/>
                      <a:pt x="20392" y="15781"/>
                      <a:pt x="20176" y="16113"/>
                    </a:cubicBezTo>
                    <a:cubicBezTo>
                      <a:pt x="19971" y="16428"/>
                      <a:pt x="19723" y="16577"/>
                      <a:pt x="19421" y="16577"/>
                    </a:cubicBezTo>
                    <a:lnTo>
                      <a:pt x="19421" y="18251"/>
                    </a:lnTo>
                    <a:cubicBezTo>
                      <a:pt x="20025" y="18251"/>
                      <a:pt x="20543" y="17920"/>
                      <a:pt x="20963" y="17273"/>
                    </a:cubicBezTo>
                    <a:cubicBezTo>
                      <a:pt x="21384" y="16627"/>
                      <a:pt x="21600" y="15848"/>
                      <a:pt x="21600" y="14936"/>
                    </a:cubicBezTo>
                    <a:lnTo>
                      <a:pt x="21600" y="11869"/>
                    </a:lnTo>
                    <a:cubicBezTo>
                      <a:pt x="21600" y="10626"/>
                      <a:pt x="21352" y="9499"/>
                      <a:pt x="20866" y="8488"/>
                    </a:cubicBezTo>
                    <a:cubicBezTo>
                      <a:pt x="20392" y="7476"/>
                      <a:pt x="19777" y="6780"/>
                      <a:pt x="19021" y="6382"/>
                    </a:cubicBezTo>
                    <a:lnTo>
                      <a:pt x="16950" y="5288"/>
                    </a:lnTo>
                    <a:cubicBezTo>
                      <a:pt x="16820" y="5238"/>
                      <a:pt x="16680" y="5139"/>
                      <a:pt x="16540" y="5023"/>
                    </a:cubicBezTo>
                    <a:cubicBezTo>
                      <a:pt x="16421" y="4890"/>
                      <a:pt x="16313" y="4741"/>
                      <a:pt x="16216" y="4559"/>
                    </a:cubicBezTo>
                    <a:lnTo>
                      <a:pt x="14393" y="1177"/>
                    </a:lnTo>
                    <a:cubicBezTo>
                      <a:pt x="14188" y="812"/>
                      <a:pt x="13951" y="530"/>
                      <a:pt x="13659" y="315"/>
                    </a:cubicBezTo>
                    <a:cubicBezTo>
                      <a:pt x="13368" y="116"/>
                      <a:pt x="13066" y="0"/>
                      <a:pt x="12753" y="0"/>
                    </a:cubicBezTo>
                    <a:lnTo>
                      <a:pt x="7617" y="0"/>
                    </a:lnTo>
                    <a:cubicBezTo>
                      <a:pt x="7013" y="0"/>
                      <a:pt x="6441" y="249"/>
                      <a:pt x="5923" y="746"/>
                    </a:cubicBezTo>
                    <a:cubicBezTo>
                      <a:pt x="5405" y="1243"/>
                      <a:pt x="4995" y="1906"/>
                      <a:pt x="4715" y="2735"/>
                    </a:cubicBezTo>
                    <a:lnTo>
                      <a:pt x="3755" y="5719"/>
                    </a:lnTo>
                    <a:cubicBezTo>
                      <a:pt x="3668" y="6001"/>
                      <a:pt x="3539" y="6216"/>
                      <a:pt x="3345" y="6382"/>
                    </a:cubicBezTo>
                    <a:cubicBezTo>
                      <a:pt x="3172" y="6531"/>
                      <a:pt x="2989" y="6614"/>
                      <a:pt x="2784" y="6614"/>
                    </a:cubicBezTo>
                    <a:lnTo>
                      <a:pt x="2708" y="6614"/>
                    </a:lnTo>
                    <a:cubicBezTo>
                      <a:pt x="1964" y="6614"/>
                      <a:pt x="1327" y="7029"/>
                      <a:pt x="788" y="7858"/>
                    </a:cubicBezTo>
                    <a:cubicBezTo>
                      <a:pt x="270" y="8653"/>
                      <a:pt x="0" y="9631"/>
                      <a:pt x="0" y="10775"/>
                    </a:cubicBezTo>
                    <a:lnTo>
                      <a:pt x="0" y="15748"/>
                    </a:lnTo>
                    <a:cubicBezTo>
                      <a:pt x="0" y="16444"/>
                      <a:pt x="162" y="17041"/>
                      <a:pt x="486" y="17539"/>
                    </a:cubicBezTo>
                    <a:cubicBezTo>
                      <a:pt x="809" y="18003"/>
                      <a:pt x="1187" y="18235"/>
                      <a:pt x="1618" y="18235"/>
                    </a:cubicBezTo>
                    <a:lnTo>
                      <a:pt x="2179" y="18235"/>
                    </a:lnTo>
                    <a:lnTo>
                      <a:pt x="2179" y="16561"/>
                    </a:lnTo>
                    <a:lnTo>
                      <a:pt x="1618" y="16561"/>
                    </a:lnTo>
                    <a:cubicBezTo>
                      <a:pt x="1467" y="16561"/>
                      <a:pt x="1338" y="16478"/>
                      <a:pt x="1241" y="16328"/>
                    </a:cubicBezTo>
                    <a:cubicBezTo>
                      <a:pt x="1144" y="16179"/>
                      <a:pt x="1090" y="15980"/>
                      <a:pt x="1090" y="15748"/>
                    </a:cubicBezTo>
                    <a:lnTo>
                      <a:pt x="1090" y="10775"/>
                    </a:lnTo>
                    <a:cubicBezTo>
                      <a:pt x="1090" y="10079"/>
                      <a:pt x="1241" y="9499"/>
                      <a:pt x="1543" y="9035"/>
                    </a:cubicBezTo>
                    <a:cubicBezTo>
                      <a:pt x="1867" y="8537"/>
                      <a:pt x="2255" y="8289"/>
                      <a:pt x="2708" y="8289"/>
                    </a:cubicBezTo>
                    <a:lnTo>
                      <a:pt x="2784" y="8289"/>
                    </a:lnTo>
                    <a:cubicBezTo>
                      <a:pt x="3194" y="8289"/>
                      <a:pt x="3571" y="8139"/>
                      <a:pt x="3916" y="7824"/>
                    </a:cubicBezTo>
                    <a:cubicBezTo>
                      <a:pt x="4273" y="7493"/>
                      <a:pt x="4531" y="7029"/>
                      <a:pt x="4704" y="6465"/>
                    </a:cubicBezTo>
                    <a:lnTo>
                      <a:pt x="5686" y="3564"/>
                    </a:lnTo>
                    <a:close/>
                    <a:moveTo>
                      <a:pt x="3226" y="17472"/>
                    </a:moveTo>
                    <a:cubicBezTo>
                      <a:pt x="3226" y="18616"/>
                      <a:pt x="3485" y="19578"/>
                      <a:pt x="4014" y="20390"/>
                    </a:cubicBezTo>
                    <a:cubicBezTo>
                      <a:pt x="4553" y="21186"/>
                      <a:pt x="5190" y="21600"/>
                      <a:pt x="5934" y="21600"/>
                    </a:cubicBezTo>
                    <a:cubicBezTo>
                      <a:pt x="6679" y="21600"/>
                      <a:pt x="7304" y="21202"/>
                      <a:pt x="7833" y="20390"/>
                    </a:cubicBezTo>
                    <a:cubicBezTo>
                      <a:pt x="8373" y="19594"/>
                      <a:pt x="8642" y="18616"/>
                      <a:pt x="8642" y="17472"/>
                    </a:cubicBezTo>
                    <a:cubicBezTo>
                      <a:pt x="8642" y="16312"/>
                      <a:pt x="8373" y="15317"/>
                      <a:pt x="7833" y="14522"/>
                    </a:cubicBezTo>
                    <a:cubicBezTo>
                      <a:pt x="7315" y="13726"/>
                      <a:pt x="6679" y="13311"/>
                      <a:pt x="5934" y="13311"/>
                    </a:cubicBezTo>
                    <a:cubicBezTo>
                      <a:pt x="5190" y="13311"/>
                      <a:pt x="4553" y="13709"/>
                      <a:pt x="4014" y="14522"/>
                    </a:cubicBezTo>
                    <a:cubicBezTo>
                      <a:pt x="3496" y="15334"/>
                      <a:pt x="3226" y="16312"/>
                      <a:pt x="3226" y="17472"/>
                    </a:cubicBezTo>
                    <a:close/>
                    <a:moveTo>
                      <a:pt x="5934" y="19959"/>
                    </a:moveTo>
                    <a:cubicBezTo>
                      <a:pt x="5481" y="19959"/>
                      <a:pt x="5093" y="19710"/>
                      <a:pt x="4769" y="19213"/>
                    </a:cubicBezTo>
                    <a:cubicBezTo>
                      <a:pt x="4467" y="18716"/>
                      <a:pt x="4316" y="18135"/>
                      <a:pt x="4316" y="17472"/>
                    </a:cubicBezTo>
                    <a:cubicBezTo>
                      <a:pt x="4316" y="16776"/>
                      <a:pt x="4467" y="16196"/>
                      <a:pt x="4769" y="15732"/>
                    </a:cubicBezTo>
                    <a:cubicBezTo>
                      <a:pt x="5093" y="15234"/>
                      <a:pt x="5481" y="14986"/>
                      <a:pt x="5934" y="14986"/>
                    </a:cubicBezTo>
                    <a:cubicBezTo>
                      <a:pt x="6387" y="14986"/>
                      <a:pt x="6765" y="15234"/>
                      <a:pt x="7067" y="15732"/>
                    </a:cubicBezTo>
                    <a:cubicBezTo>
                      <a:pt x="7391" y="16196"/>
                      <a:pt x="7552" y="16776"/>
                      <a:pt x="7552" y="17472"/>
                    </a:cubicBezTo>
                    <a:cubicBezTo>
                      <a:pt x="7552" y="18152"/>
                      <a:pt x="7391" y="18732"/>
                      <a:pt x="7067" y="19213"/>
                    </a:cubicBezTo>
                    <a:cubicBezTo>
                      <a:pt x="6776" y="19710"/>
                      <a:pt x="6387" y="19959"/>
                      <a:pt x="5934" y="19959"/>
                    </a:cubicBezTo>
                    <a:close/>
                    <a:moveTo>
                      <a:pt x="11879" y="18285"/>
                    </a:moveTo>
                    <a:lnTo>
                      <a:pt x="9700" y="18285"/>
                    </a:lnTo>
                    <a:lnTo>
                      <a:pt x="9700" y="16610"/>
                    </a:lnTo>
                    <a:lnTo>
                      <a:pt x="11879" y="16610"/>
                    </a:lnTo>
                    <a:lnTo>
                      <a:pt x="11879" y="18285"/>
                    </a:lnTo>
                    <a:close/>
                    <a:moveTo>
                      <a:pt x="15644" y="13311"/>
                    </a:moveTo>
                    <a:cubicBezTo>
                      <a:pt x="16389" y="13311"/>
                      <a:pt x="17015" y="13709"/>
                      <a:pt x="17543" y="14522"/>
                    </a:cubicBezTo>
                    <a:cubicBezTo>
                      <a:pt x="18083" y="15317"/>
                      <a:pt x="18352" y="16312"/>
                      <a:pt x="18352" y="17472"/>
                    </a:cubicBezTo>
                    <a:cubicBezTo>
                      <a:pt x="18352" y="18616"/>
                      <a:pt x="18083" y="19578"/>
                      <a:pt x="17543" y="20390"/>
                    </a:cubicBezTo>
                    <a:cubicBezTo>
                      <a:pt x="17025" y="21186"/>
                      <a:pt x="16389" y="21600"/>
                      <a:pt x="15644" y="21600"/>
                    </a:cubicBezTo>
                    <a:cubicBezTo>
                      <a:pt x="14900" y="21600"/>
                      <a:pt x="14263" y="21202"/>
                      <a:pt x="13724" y="20390"/>
                    </a:cubicBezTo>
                    <a:cubicBezTo>
                      <a:pt x="13206" y="19594"/>
                      <a:pt x="12936" y="18616"/>
                      <a:pt x="12936" y="17472"/>
                    </a:cubicBezTo>
                    <a:cubicBezTo>
                      <a:pt x="12936" y="16312"/>
                      <a:pt x="13195" y="15317"/>
                      <a:pt x="13724" y="14522"/>
                    </a:cubicBezTo>
                    <a:cubicBezTo>
                      <a:pt x="14263" y="13726"/>
                      <a:pt x="14911" y="13311"/>
                      <a:pt x="15644" y="13311"/>
                    </a:cubicBezTo>
                    <a:close/>
                    <a:moveTo>
                      <a:pt x="14026" y="17472"/>
                    </a:moveTo>
                    <a:cubicBezTo>
                      <a:pt x="14026" y="18152"/>
                      <a:pt x="14177" y="18732"/>
                      <a:pt x="14479" y="19213"/>
                    </a:cubicBezTo>
                    <a:cubicBezTo>
                      <a:pt x="14803" y="19710"/>
                      <a:pt x="15191" y="19959"/>
                      <a:pt x="15644" y="19959"/>
                    </a:cubicBezTo>
                    <a:cubicBezTo>
                      <a:pt x="16097" y="19959"/>
                      <a:pt x="16475" y="19710"/>
                      <a:pt x="16777" y="19213"/>
                    </a:cubicBezTo>
                    <a:cubicBezTo>
                      <a:pt x="17101" y="18716"/>
                      <a:pt x="17263" y="18135"/>
                      <a:pt x="17263" y="17472"/>
                    </a:cubicBezTo>
                    <a:cubicBezTo>
                      <a:pt x="17263" y="16776"/>
                      <a:pt x="17101" y="16196"/>
                      <a:pt x="16777" y="15732"/>
                    </a:cubicBezTo>
                    <a:cubicBezTo>
                      <a:pt x="16475" y="15234"/>
                      <a:pt x="16097" y="14986"/>
                      <a:pt x="15644" y="14986"/>
                    </a:cubicBezTo>
                    <a:cubicBezTo>
                      <a:pt x="15191" y="14986"/>
                      <a:pt x="14803" y="15234"/>
                      <a:pt x="14479" y="15732"/>
                    </a:cubicBezTo>
                    <a:cubicBezTo>
                      <a:pt x="14177" y="16196"/>
                      <a:pt x="14026" y="16776"/>
                      <a:pt x="14026" y="17472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lIns="50800" tIns="50800" rIns="50800" bIns="50800" anchor="ctr"/>
              <a:lstStyle/>
              <a:p>
                <a:pPr defTabSz="457200">
                  <a:lnSpc>
                    <a:spcPct val="90000"/>
                  </a:lnSpc>
                  <a:spcBef>
                    <a:spcPts val="4500"/>
                  </a:spcBef>
                  <a:defRPr sz="2400" spc="0"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/>
              </a:p>
            </p:txBody>
          </p:sp>
          <p:sp>
            <p:nvSpPr>
              <p:cNvPr id="30" name="Forma">
                <a:extLst>
                  <a:ext uri="{FF2B5EF4-FFF2-40B4-BE49-F238E27FC236}">
                    <a16:creationId xmlns:a16="http://schemas.microsoft.com/office/drawing/2014/main" id="{BFEE49CB-431A-AC1E-82FE-A766ACE77C1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2023397" y="5807981"/>
                <a:ext cx="1311269" cy="85343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686" y="3564"/>
                    </a:moveTo>
                    <a:cubicBezTo>
                      <a:pt x="5859" y="3000"/>
                      <a:pt x="6118" y="2536"/>
                      <a:pt x="6474" y="2205"/>
                    </a:cubicBezTo>
                    <a:cubicBezTo>
                      <a:pt x="6830" y="1873"/>
                      <a:pt x="7207" y="1707"/>
                      <a:pt x="7606" y="1707"/>
                    </a:cubicBezTo>
                    <a:lnTo>
                      <a:pt x="12742" y="1707"/>
                    </a:lnTo>
                    <a:cubicBezTo>
                      <a:pt x="12893" y="1707"/>
                      <a:pt x="13033" y="1757"/>
                      <a:pt x="13174" y="1857"/>
                    </a:cubicBezTo>
                    <a:cubicBezTo>
                      <a:pt x="13325" y="1956"/>
                      <a:pt x="13454" y="2122"/>
                      <a:pt x="13551" y="2321"/>
                    </a:cubicBezTo>
                    <a:lnTo>
                      <a:pt x="15040" y="5039"/>
                    </a:lnTo>
                    <a:lnTo>
                      <a:pt x="11318" y="5039"/>
                    </a:lnTo>
                    <a:cubicBezTo>
                      <a:pt x="11167" y="5039"/>
                      <a:pt x="11037" y="5122"/>
                      <a:pt x="10940" y="5272"/>
                    </a:cubicBezTo>
                    <a:cubicBezTo>
                      <a:pt x="10843" y="5421"/>
                      <a:pt x="10789" y="5620"/>
                      <a:pt x="10789" y="5852"/>
                    </a:cubicBezTo>
                    <a:cubicBezTo>
                      <a:pt x="10789" y="6084"/>
                      <a:pt x="10843" y="6283"/>
                      <a:pt x="10940" y="6432"/>
                    </a:cubicBezTo>
                    <a:cubicBezTo>
                      <a:pt x="11037" y="6581"/>
                      <a:pt x="11167" y="6664"/>
                      <a:pt x="11318" y="6664"/>
                    </a:cubicBezTo>
                    <a:lnTo>
                      <a:pt x="16195" y="6664"/>
                    </a:lnTo>
                    <a:cubicBezTo>
                      <a:pt x="16259" y="6714"/>
                      <a:pt x="16324" y="6763"/>
                      <a:pt x="16400" y="6813"/>
                    </a:cubicBezTo>
                    <a:cubicBezTo>
                      <a:pt x="16464" y="6863"/>
                      <a:pt x="16529" y="6896"/>
                      <a:pt x="16605" y="6929"/>
                    </a:cubicBezTo>
                    <a:lnTo>
                      <a:pt x="18655" y="7974"/>
                    </a:lnTo>
                    <a:cubicBezTo>
                      <a:pt x="19216" y="8255"/>
                      <a:pt x="19658" y="8769"/>
                      <a:pt x="19992" y="9482"/>
                    </a:cubicBezTo>
                    <a:cubicBezTo>
                      <a:pt x="20327" y="10212"/>
                      <a:pt x="20499" y="11007"/>
                      <a:pt x="20499" y="11886"/>
                    </a:cubicBezTo>
                    <a:lnTo>
                      <a:pt x="20499" y="14953"/>
                    </a:lnTo>
                    <a:cubicBezTo>
                      <a:pt x="20499" y="15400"/>
                      <a:pt x="20392" y="15781"/>
                      <a:pt x="20176" y="16113"/>
                    </a:cubicBezTo>
                    <a:cubicBezTo>
                      <a:pt x="19971" y="16428"/>
                      <a:pt x="19723" y="16577"/>
                      <a:pt x="19421" y="16577"/>
                    </a:cubicBezTo>
                    <a:lnTo>
                      <a:pt x="19421" y="18251"/>
                    </a:lnTo>
                    <a:cubicBezTo>
                      <a:pt x="20025" y="18251"/>
                      <a:pt x="20543" y="17920"/>
                      <a:pt x="20963" y="17273"/>
                    </a:cubicBezTo>
                    <a:cubicBezTo>
                      <a:pt x="21384" y="16627"/>
                      <a:pt x="21600" y="15848"/>
                      <a:pt x="21600" y="14936"/>
                    </a:cubicBezTo>
                    <a:lnTo>
                      <a:pt x="21600" y="11869"/>
                    </a:lnTo>
                    <a:cubicBezTo>
                      <a:pt x="21600" y="10626"/>
                      <a:pt x="21352" y="9499"/>
                      <a:pt x="20866" y="8488"/>
                    </a:cubicBezTo>
                    <a:cubicBezTo>
                      <a:pt x="20392" y="7476"/>
                      <a:pt x="19777" y="6780"/>
                      <a:pt x="19021" y="6382"/>
                    </a:cubicBezTo>
                    <a:lnTo>
                      <a:pt x="16950" y="5288"/>
                    </a:lnTo>
                    <a:cubicBezTo>
                      <a:pt x="16820" y="5238"/>
                      <a:pt x="16680" y="5139"/>
                      <a:pt x="16540" y="5023"/>
                    </a:cubicBezTo>
                    <a:cubicBezTo>
                      <a:pt x="16421" y="4890"/>
                      <a:pt x="16313" y="4741"/>
                      <a:pt x="16216" y="4559"/>
                    </a:cubicBezTo>
                    <a:lnTo>
                      <a:pt x="14393" y="1177"/>
                    </a:lnTo>
                    <a:cubicBezTo>
                      <a:pt x="14188" y="812"/>
                      <a:pt x="13951" y="530"/>
                      <a:pt x="13659" y="315"/>
                    </a:cubicBezTo>
                    <a:cubicBezTo>
                      <a:pt x="13368" y="116"/>
                      <a:pt x="13066" y="0"/>
                      <a:pt x="12753" y="0"/>
                    </a:cubicBezTo>
                    <a:lnTo>
                      <a:pt x="7617" y="0"/>
                    </a:lnTo>
                    <a:cubicBezTo>
                      <a:pt x="7013" y="0"/>
                      <a:pt x="6441" y="249"/>
                      <a:pt x="5923" y="746"/>
                    </a:cubicBezTo>
                    <a:cubicBezTo>
                      <a:pt x="5405" y="1243"/>
                      <a:pt x="4995" y="1906"/>
                      <a:pt x="4715" y="2735"/>
                    </a:cubicBezTo>
                    <a:lnTo>
                      <a:pt x="3755" y="5719"/>
                    </a:lnTo>
                    <a:cubicBezTo>
                      <a:pt x="3668" y="6001"/>
                      <a:pt x="3539" y="6216"/>
                      <a:pt x="3345" y="6382"/>
                    </a:cubicBezTo>
                    <a:cubicBezTo>
                      <a:pt x="3172" y="6531"/>
                      <a:pt x="2989" y="6614"/>
                      <a:pt x="2784" y="6614"/>
                    </a:cubicBezTo>
                    <a:lnTo>
                      <a:pt x="2708" y="6614"/>
                    </a:lnTo>
                    <a:cubicBezTo>
                      <a:pt x="1964" y="6614"/>
                      <a:pt x="1327" y="7029"/>
                      <a:pt x="788" y="7858"/>
                    </a:cubicBezTo>
                    <a:cubicBezTo>
                      <a:pt x="270" y="8653"/>
                      <a:pt x="0" y="9631"/>
                      <a:pt x="0" y="10775"/>
                    </a:cubicBezTo>
                    <a:lnTo>
                      <a:pt x="0" y="15748"/>
                    </a:lnTo>
                    <a:cubicBezTo>
                      <a:pt x="0" y="16444"/>
                      <a:pt x="162" y="17041"/>
                      <a:pt x="486" y="17539"/>
                    </a:cubicBezTo>
                    <a:cubicBezTo>
                      <a:pt x="809" y="18003"/>
                      <a:pt x="1187" y="18235"/>
                      <a:pt x="1618" y="18235"/>
                    </a:cubicBezTo>
                    <a:lnTo>
                      <a:pt x="2179" y="18235"/>
                    </a:lnTo>
                    <a:lnTo>
                      <a:pt x="2179" y="16561"/>
                    </a:lnTo>
                    <a:lnTo>
                      <a:pt x="1618" y="16561"/>
                    </a:lnTo>
                    <a:cubicBezTo>
                      <a:pt x="1467" y="16561"/>
                      <a:pt x="1338" y="16478"/>
                      <a:pt x="1241" y="16328"/>
                    </a:cubicBezTo>
                    <a:cubicBezTo>
                      <a:pt x="1144" y="16179"/>
                      <a:pt x="1090" y="15980"/>
                      <a:pt x="1090" y="15748"/>
                    </a:cubicBezTo>
                    <a:lnTo>
                      <a:pt x="1090" y="10775"/>
                    </a:lnTo>
                    <a:cubicBezTo>
                      <a:pt x="1090" y="10079"/>
                      <a:pt x="1241" y="9499"/>
                      <a:pt x="1543" y="9035"/>
                    </a:cubicBezTo>
                    <a:cubicBezTo>
                      <a:pt x="1867" y="8537"/>
                      <a:pt x="2255" y="8289"/>
                      <a:pt x="2708" y="8289"/>
                    </a:cubicBezTo>
                    <a:lnTo>
                      <a:pt x="2784" y="8289"/>
                    </a:lnTo>
                    <a:cubicBezTo>
                      <a:pt x="3194" y="8289"/>
                      <a:pt x="3571" y="8139"/>
                      <a:pt x="3916" y="7824"/>
                    </a:cubicBezTo>
                    <a:cubicBezTo>
                      <a:pt x="4273" y="7493"/>
                      <a:pt x="4531" y="7029"/>
                      <a:pt x="4704" y="6465"/>
                    </a:cubicBezTo>
                    <a:lnTo>
                      <a:pt x="5686" y="3564"/>
                    </a:lnTo>
                    <a:close/>
                    <a:moveTo>
                      <a:pt x="3226" y="17472"/>
                    </a:moveTo>
                    <a:cubicBezTo>
                      <a:pt x="3226" y="18616"/>
                      <a:pt x="3485" y="19578"/>
                      <a:pt x="4014" y="20390"/>
                    </a:cubicBezTo>
                    <a:cubicBezTo>
                      <a:pt x="4553" y="21186"/>
                      <a:pt x="5190" y="21600"/>
                      <a:pt x="5934" y="21600"/>
                    </a:cubicBezTo>
                    <a:cubicBezTo>
                      <a:pt x="6679" y="21600"/>
                      <a:pt x="7304" y="21202"/>
                      <a:pt x="7833" y="20390"/>
                    </a:cubicBezTo>
                    <a:cubicBezTo>
                      <a:pt x="8373" y="19594"/>
                      <a:pt x="8642" y="18616"/>
                      <a:pt x="8642" y="17472"/>
                    </a:cubicBezTo>
                    <a:cubicBezTo>
                      <a:pt x="8642" y="16312"/>
                      <a:pt x="8373" y="15317"/>
                      <a:pt x="7833" y="14522"/>
                    </a:cubicBezTo>
                    <a:cubicBezTo>
                      <a:pt x="7315" y="13726"/>
                      <a:pt x="6679" y="13311"/>
                      <a:pt x="5934" y="13311"/>
                    </a:cubicBezTo>
                    <a:cubicBezTo>
                      <a:pt x="5190" y="13311"/>
                      <a:pt x="4553" y="13709"/>
                      <a:pt x="4014" y="14522"/>
                    </a:cubicBezTo>
                    <a:cubicBezTo>
                      <a:pt x="3496" y="15334"/>
                      <a:pt x="3226" y="16312"/>
                      <a:pt x="3226" y="17472"/>
                    </a:cubicBezTo>
                    <a:close/>
                    <a:moveTo>
                      <a:pt x="5934" y="19959"/>
                    </a:moveTo>
                    <a:cubicBezTo>
                      <a:pt x="5481" y="19959"/>
                      <a:pt x="5093" y="19710"/>
                      <a:pt x="4769" y="19213"/>
                    </a:cubicBezTo>
                    <a:cubicBezTo>
                      <a:pt x="4467" y="18716"/>
                      <a:pt x="4316" y="18135"/>
                      <a:pt x="4316" y="17472"/>
                    </a:cubicBezTo>
                    <a:cubicBezTo>
                      <a:pt x="4316" y="16776"/>
                      <a:pt x="4467" y="16196"/>
                      <a:pt x="4769" y="15732"/>
                    </a:cubicBezTo>
                    <a:cubicBezTo>
                      <a:pt x="5093" y="15234"/>
                      <a:pt x="5481" y="14986"/>
                      <a:pt x="5934" y="14986"/>
                    </a:cubicBezTo>
                    <a:cubicBezTo>
                      <a:pt x="6387" y="14986"/>
                      <a:pt x="6765" y="15234"/>
                      <a:pt x="7067" y="15732"/>
                    </a:cubicBezTo>
                    <a:cubicBezTo>
                      <a:pt x="7391" y="16196"/>
                      <a:pt x="7552" y="16776"/>
                      <a:pt x="7552" y="17472"/>
                    </a:cubicBezTo>
                    <a:cubicBezTo>
                      <a:pt x="7552" y="18152"/>
                      <a:pt x="7391" y="18732"/>
                      <a:pt x="7067" y="19213"/>
                    </a:cubicBezTo>
                    <a:cubicBezTo>
                      <a:pt x="6776" y="19710"/>
                      <a:pt x="6387" y="19959"/>
                      <a:pt x="5934" y="19959"/>
                    </a:cubicBezTo>
                    <a:close/>
                    <a:moveTo>
                      <a:pt x="11879" y="18285"/>
                    </a:moveTo>
                    <a:lnTo>
                      <a:pt x="9700" y="18285"/>
                    </a:lnTo>
                    <a:lnTo>
                      <a:pt x="9700" y="16610"/>
                    </a:lnTo>
                    <a:lnTo>
                      <a:pt x="11879" y="16610"/>
                    </a:lnTo>
                    <a:lnTo>
                      <a:pt x="11879" y="18285"/>
                    </a:lnTo>
                    <a:close/>
                    <a:moveTo>
                      <a:pt x="15644" y="13311"/>
                    </a:moveTo>
                    <a:cubicBezTo>
                      <a:pt x="16389" y="13311"/>
                      <a:pt x="17015" y="13709"/>
                      <a:pt x="17543" y="14522"/>
                    </a:cubicBezTo>
                    <a:cubicBezTo>
                      <a:pt x="18083" y="15317"/>
                      <a:pt x="18352" y="16312"/>
                      <a:pt x="18352" y="17472"/>
                    </a:cubicBezTo>
                    <a:cubicBezTo>
                      <a:pt x="18352" y="18616"/>
                      <a:pt x="18083" y="19578"/>
                      <a:pt x="17543" y="20390"/>
                    </a:cubicBezTo>
                    <a:cubicBezTo>
                      <a:pt x="17025" y="21186"/>
                      <a:pt x="16389" y="21600"/>
                      <a:pt x="15644" y="21600"/>
                    </a:cubicBezTo>
                    <a:cubicBezTo>
                      <a:pt x="14900" y="21600"/>
                      <a:pt x="14263" y="21202"/>
                      <a:pt x="13724" y="20390"/>
                    </a:cubicBezTo>
                    <a:cubicBezTo>
                      <a:pt x="13206" y="19594"/>
                      <a:pt x="12936" y="18616"/>
                      <a:pt x="12936" y="17472"/>
                    </a:cubicBezTo>
                    <a:cubicBezTo>
                      <a:pt x="12936" y="16312"/>
                      <a:pt x="13195" y="15317"/>
                      <a:pt x="13724" y="14522"/>
                    </a:cubicBezTo>
                    <a:cubicBezTo>
                      <a:pt x="14263" y="13726"/>
                      <a:pt x="14911" y="13311"/>
                      <a:pt x="15644" y="13311"/>
                    </a:cubicBezTo>
                    <a:close/>
                    <a:moveTo>
                      <a:pt x="14026" y="17472"/>
                    </a:moveTo>
                    <a:cubicBezTo>
                      <a:pt x="14026" y="18152"/>
                      <a:pt x="14177" y="18732"/>
                      <a:pt x="14479" y="19213"/>
                    </a:cubicBezTo>
                    <a:cubicBezTo>
                      <a:pt x="14803" y="19710"/>
                      <a:pt x="15191" y="19959"/>
                      <a:pt x="15644" y="19959"/>
                    </a:cubicBezTo>
                    <a:cubicBezTo>
                      <a:pt x="16097" y="19959"/>
                      <a:pt x="16475" y="19710"/>
                      <a:pt x="16777" y="19213"/>
                    </a:cubicBezTo>
                    <a:cubicBezTo>
                      <a:pt x="17101" y="18716"/>
                      <a:pt x="17263" y="18135"/>
                      <a:pt x="17263" y="17472"/>
                    </a:cubicBezTo>
                    <a:cubicBezTo>
                      <a:pt x="17263" y="16776"/>
                      <a:pt x="17101" y="16196"/>
                      <a:pt x="16777" y="15732"/>
                    </a:cubicBezTo>
                    <a:cubicBezTo>
                      <a:pt x="16475" y="15234"/>
                      <a:pt x="16097" y="14986"/>
                      <a:pt x="15644" y="14986"/>
                    </a:cubicBezTo>
                    <a:cubicBezTo>
                      <a:pt x="15191" y="14986"/>
                      <a:pt x="14803" y="15234"/>
                      <a:pt x="14479" y="15732"/>
                    </a:cubicBezTo>
                    <a:cubicBezTo>
                      <a:pt x="14177" y="16196"/>
                      <a:pt x="14026" y="16776"/>
                      <a:pt x="14026" y="17472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lIns="50800" tIns="50800" rIns="50800" bIns="50800" anchor="ctr"/>
              <a:lstStyle/>
              <a:p>
                <a:pPr defTabSz="457200">
                  <a:lnSpc>
                    <a:spcPct val="90000"/>
                  </a:lnSpc>
                  <a:spcBef>
                    <a:spcPts val="4500"/>
                  </a:spcBef>
                  <a:defRPr sz="2400" spc="0"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/>
              </a:p>
            </p:txBody>
          </p:sp>
          <p:sp>
            <p:nvSpPr>
              <p:cNvPr id="31" name="Forma">
                <a:extLst>
                  <a:ext uri="{FF2B5EF4-FFF2-40B4-BE49-F238E27FC236}">
                    <a16:creationId xmlns:a16="http://schemas.microsoft.com/office/drawing/2014/main" id="{2343E2CC-ABAB-794D-CFF9-54F4C3878C2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3617734" y="5819703"/>
                <a:ext cx="1311269" cy="85343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686" y="3564"/>
                    </a:moveTo>
                    <a:cubicBezTo>
                      <a:pt x="5859" y="3000"/>
                      <a:pt x="6118" y="2536"/>
                      <a:pt x="6474" y="2205"/>
                    </a:cubicBezTo>
                    <a:cubicBezTo>
                      <a:pt x="6830" y="1873"/>
                      <a:pt x="7207" y="1707"/>
                      <a:pt x="7606" y="1707"/>
                    </a:cubicBezTo>
                    <a:lnTo>
                      <a:pt x="12742" y="1707"/>
                    </a:lnTo>
                    <a:cubicBezTo>
                      <a:pt x="12893" y="1707"/>
                      <a:pt x="13033" y="1757"/>
                      <a:pt x="13174" y="1857"/>
                    </a:cubicBezTo>
                    <a:cubicBezTo>
                      <a:pt x="13325" y="1956"/>
                      <a:pt x="13454" y="2122"/>
                      <a:pt x="13551" y="2321"/>
                    </a:cubicBezTo>
                    <a:lnTo>
                      <a:pt x="15040" y="5039"/>
                    </a:lnTo>
                    <a:lnTo>
                      <a:pt x="11318" y="5039"/>
                    </a:lnTo>
                    <a:cubicBezTo>
                      <a:pt x="11167" y="5039"/>
                      <a:pt x="11037" y="5122"/>
                      <a:pt x="10940" y="5272"/>
                    </a:cubicBezTo>
                    <a:cubicBezTo>
                      <a:pt x="10843" y="5421"/>
                      <a:pt x="10789" y="5620"/>
                      <a:pt x="10789" y="5852"/>
                    </a:cubicBezTo>
                    <a:cubicBezTo>
                      <a:pt x="10789" y="6084"/>
                      <a:pt x="10843" y="6283"/>
                      <a:pt x="10940" y="6432"/>
                    </a:cubicBezTo>
                    <a:cubicBezTo>
                      <a:pt x="11037" y="6581"/>
                      <a:pt x="11167" y="6664"/>
                      <a:pt x="11318" y="6664"/>
                    </a:cubicBezTo>
                    <a:lnTo>
                      <a:pt x="16195" y="6664"/>
                    </a:lnTo>
                    <a:cubicBezTo>
                      <a:pt x="16259" y="6714"/>
                      <a:pt x="16324" y="6763"/>
                      <a:pt x="16400" y="6813"/>
                    </a:cubicBezTo>
                    <a:cubicBezTo>
                      <a:pt x="16464" y="6863"/>
                      <a:pt x="16529" y="6896"/>
                      <a:pt x="16605" y="6929"/>
                    </a:cubicBezTo>
                    <a:lnTo>
                      <a:pt x="18655" y="7974"/>
                    </a:lnTo>
                    <a:cubicBezTo>
                      <a:pt x="19216" y="8255"/>
                      <a:pt x="19658" y="8769"/>
                      <a:pt x="19992" y="9482"/>
                    </a:cubicBezTo>
                    <a:cubicBezTo>
                      <a:pt x="20327" y="10212"/>
                      <a:pt x="20499" y="11007"/>
                      <a:pt x="20499" y="11886"/>
                    </a:cubicBezTo>
                    <a:lnTo>
                      <a:pt x="20499" y="14953"/>
                    </a:lnTo>
                    <a:cubicBezTo>
                      <a:pt x="20499" y="15400"/>
                      <a:pt x="20392" y="15781"/>
                      <a:pt x="20176" y="16113"/>
                    </a:cubicBezTo>
                    <a:cubicBezTo>
                      <a:pt x="19971" y="16428"/>
                      <a:pt x="19723" y="16577"/>
                      <a:pt x="19421" y="16577"/>
                    </a:cubicBezTo>
                    <a:lnTo>
                      <a:pt x="19421" y="18251"/>
                    </a:lnTo>
                    <a:cubicBezTo>
                      <a:pt x="20025" y="18251"/>
                      <a:pt x="20543" y="17920"/>
                      <a:pt x="20963" y="17273"/>
                    </a:cubicBezTo>
                    <a:cubicBezTo>
                      <a:pt x="21384" y="16627"/>
                      <a:pt x="21600" y="15848"/>
                      <a:pt x="21600" y="14936"/>
                    </a:cubicBezTo>
                    <a:lnTo>
                      <a:pt x="21600" y="11869"/>
                    </a:lnTo>
                    <a:cubicBezTo>
                      <a:pt x="21600" y="10626"/>
                      <a:pt x="21352" y="9499"/>
                      <a:pt x="20866" y="8488"/>
                    </a:cubicBezTo>
                    <a:cubicBezTo>
                      <a:pt x="20392" y="7476"/>
                      <a:pt x="19777" y="6780"/>
                      <a:pt x="19021" y="6382"/>
                    </a:cubicBezTo>
                    <a:lnTo>
                      <a:pt x="16950" y="5288"/>
                    </a:lnTo>
                    <a:cubicBezTo>
                      <a:pt x="16820" y="5238"/>
                      <a:pt x="16680" y="5139"/>
                      <a:pt x="16540" y="5023"/>
                    </a:cubicBezTo>
                    <a:cubicBezTo>
                      <a:pt x="16421" y="4890"/>
                      <a:pt x="16313" y="4741"/>
                      <a:pt x="16216" y="4559"/>
                    </a:cubicBezTo>
                    <a:lnTo>
                      <a:pt x="14393" y="1177"/>
                    </a:lnTo>
                    <a:cubicBezTo>
                      <a:pt x="14188" y="812"/>
                      <a:pt x="13951" y="530"/>
                      <a:pt x="13659" y="315"/>
                    </a:cubicBezTo>
                    <a:cubicBezTo>
                      <a:pt x="13368" y="116"/>
                      <a:pt x="13066" y="0"/>
                      <a:pt x="12753" y="0"/>
                    </a:cubicBezTo>
                    <a:lnTo>
                      <a:pt x="7617" y="0"/>
                    </a:lnTo>
                    <a:cubicBezTo>
                      <a:pt x="7013" y="0"/>
                      <a:pt x="6441" y="249"/>
                      <a:pt x="5923" y="746"/>
                    </a:cubicBezTo>
                    <a:cubicBezTo>
                      <a:pt x="5405" y="1243"/>
                      <a:pt x="4995" y="1906"/>
                      <a:pt x="4715" y="2735"/>
                    </a:cubicBezTo>
                    <a:lnTo>
                      <a:pt x="3755" y="5719"/>
                    </a:lnTo>
                    <a:cubicBezTo>
                      <a:pt x="3668" y="6001"/>
                      <a:pt x="3539" y="6216"/>
                      <a:pt x="3345" y="6382"/>
                    </a:cubicBezTo>
                    <a:cubicBezTo>
                      <a:pt x="3172" y="6531"/>
                      <a:pt x="2989" y="6614"/>
                      <a:pt x="2784" y="6614"/>
                    </a:cubicBezTo>
                    <a:lnTo>
                      <a:pt x="2708" y="6614"/>
                    </a:lnTo>
                    <a:cubicBezTo>
                      <a:pt x="1964" y="6614"/>
                      <a:pt x="1327" y="7029"/>
                      <a:pt x="788" y="7858"/>
                    </a:cubicBezTo>
                    <a:cubicBezTo>
                      <a:pt x="270" y="8653"/>
                      <a:pt x="0" y="9631"/>
                      <a:pt x="0" y="10775"/>
                    </a:cubicBezTo>
                    <a:lnTo>
                      <a:pt x="0" y="15748"/>
                    </a:lnTo>
                    <a:cubicBezTo>
                      <a:pt x="0" y="16444"/>
                      <a:pt x="162" y="17041"/>
                      <a:pt x="486" y="17539"/>
                    </a:cubicBezTo>
                    <a:cubicBezTo>
                      <a:pt x="809" y="18003"/>
                      <a:pt x="1187" y="18235"/>
                      <a:pt x="1618" y="18235"/>
                    </a:cubicBezTo>
                    <a:lnTo>
                      <a:pt x="2179" y="18235"/>
                    </a:lnTo>
                    <a:lnTo>
                      <a:pt x="2179" y="16561"/>
                    </a:lnTo>
                    <a:lnTo>
                      <a:pt x="1618" y="16561"/>
                    </a:lnTo>
                    <a:cubicBezTo>
                      <a:pt x="1467" y="16561"/>
                      <a:pt x="1338" y="16478"/>
                      <a:pt x="1241" y="16328"/>
                    </a:cubicBezTo>
                    <a:cubicBezTo>
                      <a:pt x="1144" y="16179"/>
                      <a:pt x="1090" y="15980"/>
                      <a:pt x="1090" y="15748"/>
                    </a:cubicBezTo>
                    <a:lnTo>
                      <a:pt x="1090" y="10775"/>
                    </a:lnTo>
                    <a:cubicBezTo>
                      <a:pt x="1090" y="10079"/>
                      <a:pt x="1241" y="9499"/>
                      <a:pt x="1543" y="9035"/>
                    </a:cubicBezTo>
                    <a:cubicBezTo>
                      <a:pt x="1867" y="8537"/>
                      <a:pt x="2255" y="8289"/>
                      <a:pt x="2708" y="8289"/>
                    </a:cubicBezTo>
                    <a:lnTo>
                      <a:pt x="2784" y="8289"/>
                    </a:lnTo>
                    <a:cubicBezTo>
                      <a:pt x="3194" y="8289"/>
                      <a:pt x="3571" y="8139"/>
                      <a:pt x="3916" y="7824"/>
                    </a:cubicBezTo>
                    <a:cubicBezTo>
                      <a:pt x="4273" y="7493"/>
                      <a:pt x="4531" y="7029"/>
                      <a:pt x="4704" y="6465"/>
                    </a:cubicBezTo>
                    <a:lnTo>
                      <a:pt x="5686" y="3564"/>
                    </a:lnTo>
                    <a:close/>
                    <a:moveTo>
                      <a:pt x="3226" y="17472"/>
                    </a:moveTo>
                    <a:cubicBezTo>
                      <a:pt x="3226" y="18616"/>
                      <a:pt x="3485" y="19578"/>
                      <a:pt x="4014" y="20390"/>
                    </a:cubicBezTo>
                    <a:cubicBezTo>
                      <a:pt x="4553" y="21186"/>
                      <a:pt x="5190" y="21600"/>
                      <a:pt x="5934" y="21600"/>
                    </a:cubicBezTo>
                    <a:cubicBezTo>
                      <a:pt x="6679" y="21600"/>
                      <a:pt x="7304" y="21202"/>
                      <a:pt x="7833" y="20390"/>
                    </a:cubicBezTo>
                    <a:cubicBezTo>
                      <a:pt x="8373" y="19594"/>
                      <a:pt x="8642" y="18616"/>
                      <a:pt x="8642" y="17472"/>
                    </a:cubicBezTo>
                    <a:cubicBezTo>
                      <a:pt x="8642" y="16312"/>
                      <a:pt x="8373" y="15317"/>
                      <a:pt x="7833" y="14522"/>
                    </a:cubicBezTo>
                    <a:cubicBezTo>
                      <a:pt x="7315" y="13726"/>
                      <a:pt x="6679" y="13311"/>
                      <a:pt x="5934" y="13311"/>
                    </a:cubicBezTo>
                    <a:cubicBezTo>
                      <a:pt x="5190" y="13311"/>
                      <a:pt x="4553" y="13709"/>
                      <a:pt x="4014" y="14522"/>
                    </a:cubicBezTo>
                    <a:cubicBezTo>
                      <a:pt x="3496" y="15334"/>
                      <a:pt x="3226" y="16312"/>
                      <a:pt x="3226" y="17472"/>
                    </a:cubicBezTo>
                    <a:close/>
                    <a:moveTo>
                      <a:pt x="5934" y="19959"/>
                    </a:moveTo>
                    <a:cubicBezTo>
                      <a:pt x="5481" y="19959"/>
                      <a:pt x="5093" y="19710"/>
                      <a:pt x="4769" y="19213"/>
                    </a:cubicBezTo>
                    <a:cubicBezTo>
                      <a:pt x="4467" y="18716"/>
                      <a:pt x="4316" y="18135"/>
                      <a:pt x="4316" y="17472"/>
                    </a:cubicBezTo>
                    <a:cubicBezTo>
                      <a:pt x="4316" y="16776"/>
                      <a:pt x="4467" y="16196"/>
                      <a:pt x="4769" y="15732"/>
                    </a:cubicBezTo>
                    <a:cubicBezTo>
                      <a:pt x="5093" y="15234"/>
                      <a:pt x="5481" y="14986"/>
                      <a:pt x="5934" y="14986"/>
                    </a:cubicBezTo>
                    <a:cubicBezTo>
                      <a:pt x="6387" y="14986"/>
                      <a:pt x="6765" y="15234"/>
                      <a:pt x="7067" y="15732"/>
                    </a:cubicBezTo>
                    <a:cubicBezTo>
                      <a:pt x="7391" y="16196"/>
                      <a:pt x="7552" y="16776"/>
                      <a:pt x="7552" y="17472"/>
                    </a:cubicBezTo>
                    <a:cubicBezTo>
                      <a:pt x="7552" y="18152"/>
                      <a:pt x="7391" y="18732"/>
                      <a:pt x="7067" y="19213"/>
                    </a:cubicBezTo>
                    <a:cubicBezTo>
                      <a:pt x="6776" y="19710"/>
                      <a:pt x="6387" y="19959"/>
                      <a:pt x="5934" y="19959"/>
                    </a:cubicBezTo>
                    <a:close/>
                    <a:moveTo>
                      <a:pt x="11879" y="18285"/>
                    </a:moveTo>
                    <a:lnTo>
                      <a:pt x="9700" y="18285"/>
                    </a:lnTo>
                    <a:lnTo>
                      <a:pt x="9700" y="16610"/>
                    </a:lnTo>
                    <a:lnTo>
                      <a:pt x="11879" y="16610"/>
                    </a:lnTo>
                    <a:lnTo>
                      <a:pt x="11879" y="18285"/>
                    </a:lnTo>
                    <a:close/>
                    <a:moveTo>
                      <a:pt x="15644" y="13311"/>
                    </a:moveTo>
                    <a:cubicBezTo>
                      <a:pt x="16389" y="13311"/>
                      <a:pt x="17015" y="13709"/>
                      <a:pt x="17543" y="14522"/>
                    </a:cubicBezTo>
                    <a:cubicBezTo>
                      <a:pt x="18083" y="15317"/>
                      <a:pt x="18352" y="16312"/>
                      <a:pt x="18352" y="17472"/>
                    </a:cubicBezTo>
                    <a:cubicBezTo>
                      <a:pt x="18352" y="18616"/>
                      <a:pt x="18083" y="19578"/>
                      <a:pt x="17543" y="20390"/>
                    </a:cubicBezTo>
                    <a:cubicBezTo>
                      <a:pt x="17025" y="21186"/>
                      <a:pt x="16389" y="21600"/>
                      <a:pt x="15644" y="21600"/>
                    </a:cubicBezTo>
                    <a:cubicBezTo>
                      <a:pt x="14900" y="21600"/>
                      <a:pt x="14263" y="21202"/>
                      <a:pt x="13724" y="20390"/>
                    </a:cubicBezTo>
                    <a:cubicBezTo>
                      <a:pt x="13206" y="19594"/>
                      <a:pt x="12936" y="18616"/>
                      <a:pt x="12936" y="17472"/>
                    </a:cubicBezTo>
                    <a:cubicBezTo>
                      <a:pt x="12936" y="16312"/>
                      <a:pt x="13195" y="15317"/>
                      <a:pt x="13724" y="14522"/>
                    </a:cubicBezTo>
                    <a:cubicBezTo>
                      <a:pt x="14263" y="13726"/>
                      <a:pt x="14911" y="13311"/>
                      <a:pt x="15644" y="13311"/>
                    </a:cubicBezTo>
                    <a:close/>
                    <a:moveTo>
                      <a:pt x="14026" y="17472"/>
                    </a:moveTo>
                    <a:cubicBezTo>
                      <a:pt x="14026" y="18152"/>
                      <a:pt x="14177" y="18732"/>
                      <a:pt x="14479" y="19213"/>
                    </a:cubicBezTo>
                    <a:cubicBezTo>
                      <a:pt x="14803" y="19710"/>
                      <a:pt x="15191" y="19959"/>
                      <a:pt x="15644" y="19959"/>
                    </a:cubicBezTo>
                    <a:cubicBezTo>
                      <a:pt x="16097" y="19959"/>
                      <a:pt x="16475" y="19710"/>
                      <a:pt x="16777" y="19213"/>
                    </a:cubicBezTo>
                    <a:cubicBezTo>
                      <a:pt x="17101" y="18716"/>
                      <a:pt x="17263" y="18135"/>
                      <a:pt x="17263" y="17472"/>
                    </a:cubicBezTo>
                    <a:cubicBezTo>
                      <a:pt x="17263" y="16776"/>
                      <a:pt x="17101" y="16196"/>
                      <a:pt x="16777" y="15732"/>
                    </a:cubicBezTo>
                    <a:cubicBezTo>
                      <a:pt x="16475" y="15234"/>
                      <a:pt x="16097" y="14986"/>
                      <a:pt x="15644" y="14986"/>
                    </a:cubicBezTo>
                    <a:cubicBezTo>
                      <a:pt x="15191" y="14986"/>
                      <a:pt x="14803" y="15234"/>
                      <a:pt x="14479" y="15732"/>
                    </a:cubicBezTo>
                    <a:cubicBezTo>
                      <a:pt x="14177" y="16196"/>
                      <a:pt x="14026" y="16776"/>
                      <a:pt x="14026" y="17472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lIns="50800" tIns="50800" rIns="50800" bIns="50800" anchor="ctr"/>
              <a:lstStyle/>
              <a:p>
                <a:pPr defTabSz="457200">
                  <a:lnSpc>
                    <a:spcPct val="90000"/>
                  </a:lnSpc>
                  <a:spcBef>
                    <a:spcPts val="4500"/>
                  </a:spcBef>
                  <a:defRPr sz="2400" spc="0"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/>
              </a:p>
            </p:txBody>
          </p:sp>
          <p:sp>
            <p:nvSpPr>
              <p:cNvPr id="32" name="Forma">
                <a:extLst>
                  <a:ext uri="{FF2B5EF4-FFF2-40B4-BE49-F238E27FC236}">
                    <a16:creationId xmlns:a16="http://schemas.microsoft.com/office/drawing/2014/main" id="{D3A22C38-F920-E853-4024-167F20D48CB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6689181" y="5796258"/>
                <a:ext cx="1311269" cy="85343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686" y="3564"/>
                    </a:moveTo>
                    <a:cubicBezTo>
                      <a:pt x="5859" y="3000"/>
                      <a:pt x="6118" y="2536"/>
                      <a:pt x="6474" y="2205"/>
                    </a:cubicBezTo>
                    <a:cubicBezTo>
                      <a:pt x="6830" y="1873"/>
                      <a:pt x="7207" y="1707"/>
                      <a:pt x="7606" y="1707"/>
                    </a:cubicBezTo>
                    <a:lnTo>
                      <a:pt x="12742" y="1707"/>
                    </a:lnTo>
                    <a:cubicBezTo>
                      <a:pt x="12893" y="1707"/>
                      <a:pt x="13033" y="1757"/>
                      <a:pt x="13174" y="1857"/>
                    </a:cubicBezTo>
                    <a:cubicBezTo>
                      <a:pt x="13325" y="1956"/>
                      <a:pt x="13454" y="2122"/>
                      <a:pt x="13551" y="2321"/>
                    </a:cubicBezTo>
                    <a:lnTo>
                      <a:pt x="15040" y="5039"/>
                    </a:lnTo>
                    <a:lnTo>
                      <a:pt x="11318" y="5039"/>
                    </a:lnTo>
                    <a:cubicBezTo>
                      <a:pt x="11167" y="5039"/>
                      <a:pt x="11037" y="5122"/>
                      <a:pt x="10940" y="5272"/>
                    </a:cubicBezTo>
                    <a:cubicBezTo>
                      <a:pt x="10843" y="5421"/>
                      <a:pt x="10789" y="5620"/>
                      <a:pt x="10789" y="5852"/>
                    </a:cubicBezTo>
                    <a:cubicBezTo>
                      <a:pt x="10789" y="6084"/>
                      <a:pt x="10843" y="6283"/>
                      <a:pt x="10940" y="6432"/>
                    </a:cubicBezTo>
                    <a:cubicBezTo>
                      <a:pt x="11037" y="6581"/>
                      <a:pt x="11167" y="6664"/>
                      <a:pt x="11318" y="6664"/>
                    </a:cubicBezTo>
                    <a:lnTo>
                      <a:pt x="16195" y="6664"/>
                    </a:lnTo>
                    <a:cubicBezTo>
                      <a:pt x="16259" y="6714"/>
                      <a:pt x="16324" y="6763"/>
                      <a:pt x="16400" y="6813"/>
                    </a:cubicBezTo>
                    <a:cubicBezTo>
                      <a:pt x="16464" y="6863"/>
                      <a:pt x="16529" y="6896"/>
                      <a:pt x="16605" y="6929"/>
                    </a:cubicBezTo>
                    <a:lnTo>
                      <a:pt x="18655" y="7974"/>
                    </a:lnTo>
                    <a:cubicBezTo>
                      <a:pt x="19216" y="8255"/>
                      <a:pt x="19658" y="8769"/>
                      <a:pt x="19992" y="9482"/>
                    </a:cubicBezTo>
                    <a:cubicBezTo>
                      <a:pt x="20327" y="10212"/>
                      <a:pt x="20499" y="11007"/>
                      <a:pt x="20499" y="11886"/>
                    </a:cubicBezTo>
                    <a:lnTo>
                      <a:pt x="20499" y="14953"/>
                    </a:lnTo>
                    <a:cubicBezTo>
                      <a:pt x="20499" y="15400"/>
                      <a:pt x="20392" y="15781"/>
                      <a:pt x="20176" y="16113"/>
                    </a:cubicBezTo>
                    <a:cubicBezTo>
                      <a:pt x="19971" y="16428"/>
                      <a:pt x="19723" y="16577"/>
                      <a:pt x="19421" y="16577"/>
                    </a:cubicBezTo>
                    <a:lnTo>
                      <a:pt x="19421" y="18251"/>
                    </a:lnTo>
                    <a:cubicBezTo>
                      <a:pt x="20025" y="18251"/>
                      <a:pt x="20543" y="17920"/>
                      <a:pt x="20963" y="17273"/>
                    </a:cubicBezTo>
                    <a:cubicBezTo>
                      <a:pt x="21384" y="16627"/>
                      <a:pt x="21600" y="15848"/>
                      <a:pt x="21600" y="14936"/>
                    </a:cubicBezTo>
                    <a:lnTo>
                      <a:pt x="21600" y="11869"/>
                    </a:lnTo>
                    <a:cubicBezTo>
                      <a:pt x="21600" y="10626"/>
                      <a:pt x="21352" y="9499"/>
                      <a:pt x="20866" y="8488"/>
                    </a:cubicBezTo>
                    <a:cubicBezTo>
                      <a:pt x="20392" y="7476"/>
                      <a:pt x="19777" y="6780"/>
                      <a:pt x="19021" y="6382"/>
                    </a:cubicBezTo>
                    <a:lnTo>
                      <a:pt x="16950" y="5288"/>
                    </a:lnTo>
                    <a:cubicBezTo>
                      <a:pt x="16820" y="5238"/>
                      <a:pt x="16680" y="5139"/>
                      <a:pt x="16540" y="5023"/>
                    </a:cubicBezTo>
                    <a:cubicBezTo>
                      <a:pt x="16421" y="4890"/>
                      <a:pt x="16313" y="4741"/>
                      <a:pt x="16216" y="4559"/>
                    </a:cubicBezTo>
                    <a:lnTo>
                      <a:pt x="14393" y="1177"/>
                    </a:lnTo>
                    <a:cubicBezTo>
                      <a:pt x="14188" y="812"/>
                      <a:pt x="13951" y="530"/>
                      <a:pt x="13659" y="315"/>
                    </a:cubicBezTo>
                    <a:cubicBezTo>
                      <a:pt x="13368" y="116"/>
                      <a:pt x="13066" y="0"/>
                      <a:pt x="12753" y="0"/>
                    </a:cubicBezTo>
                    <a:lnTo>
                      <a:pt x="7617" y="0"/>
                    </a:lnTo>
                    <a:cubicBezTo>
                      <a:pt x="7013" y="0"/>
                      <a:pt x="6441" y="249"/>
                      <a:pt x="5923" y="746"/>
                    </a:cubicBezTo>
                    <a:cubicBezTo>
                      <a:pt x="5405" y="1243"/>
                      <a:pt x="4995" y="1906"/>
                      <a:pt x="4715" y="2735"/>
                    </a:cubicBezTo>
                    <a:lnTo>
                      <a:pt x="3755" y="5719"/>
                    </a:lnTo>
                    <a:cubicBezTo>
                      <a:pt x="3668" y="6001"/>
                      <a:pt x="3539" y="6216"/>
                      <a:pt x="3345" y="6382"/>
                    </a:cubicBezTo>
                    <a:cubicBezTo>
                      <a:pt x="3172" y="6531"/>
                      <a:pt x="2989" y="6614"/>
                      <a:pt x="2784" y="6614"/>
                    </a:cubicBezTo>
                    <a:lnTo>
                      <a:pt x="2708" y="6614"/>
                    </a:lnTo>
                    <a:cubicBezTo>
                      <a:pt x="1964" y="6614"/>
                      <a:pt x="1327" y="7029"/>
                      <a:pt x="788" y="7858"/>
                    </a:cubicBezTo>
                    <a:cubicBezTo>
                      <a:pt x="270" y="8653"/>
                      <a:pt x="0" y="9631"/>
                      <a:pt x="0" y="10775"/>
                    </a:cubicBezTo>
                    <a:lnTo>
                      <a:pt x="0" y="15748"/>
                    </a:lnTo>
                    <a:cubicBezTo>
                      <a:pt x="0" y="16444"/>
                      <a:pt x="162" y="17041"/>
                      <a:pt x="486" y="17539"/>
                    </a:cubicBezTo>
                    <a:cubicBezTo>
                      <a:pt x="809" y="18003"/>
                      <a:pt x="1187" y="18235"/>
                      <a:pt x="1618" y="18235"/>
                    </a:cubicBezTo>
                    <a:lnTo>
                      <a:pt x="2179" y="18235"/>
                    </a:lnTo>
                    <a:lnTo>
                      <a:pt x="2179" y="16561"/>
                    </a:lnTo>
                    <a:lnTo>
                      <a:pt x="1618" y="16561"/>
                    </a:lnTo>
                    <a:cubicBezTo>
                      <a:pt x="1467" y="16561"/>
                      <a:pt x="1338" y="16478"/>
                      <a:pt x="1241" y="16328"/>
                    </a:cubicBezTo>
                    <a:cubicBezTo>
                      <a:pt x="1144" y="16179"/>
                      <a:pt x="1090" y="15980"/>
                      <a:pt x="1090" y="15748"/>
                    </a:cubicBezTo>
                    <a:lnTo>
                      <a:pt x="1090" y="10775"/>
                    </a:lnTo>
                    <a:cubicBezTo>
                      <a:pt x="1090" y="10079"/>
                      <a:pt x="1241" y="9499"/>
                      <a:pt x="1543" y="9035"/>
                    </a:cubicBezTo>
                    <a:cubicBezTo>
                      <a:pt x="1867" y="8537"/>
                      <a:pt x="2255" y="8289"/>
                      <a:pt x="2708" y="8289"/>
                    </a:cubicBezTo>
                    <a:lnTo>
                      <a:pt x="2784" y="8289"/>
                    </a:lnTo>
                    <a:cubicBezTo>
                      <a:pt x="3194" y="8289"/>
                      <a:pt x="3571" y="8139"/>
                      <a:pt x="3916" y="7824"/>
                    </a:cubicBezTo>
                    <a:cubicBezTo>
                      <a:pt x="4273" y="7493"/>
                      <a:pt x="4531" y="7029"/>
                      <a:pt x="4704" y="6465"/>
                    </a:cubicBezTo>
                    <a:lnTo>
                      <a:pt x="5686" y="3564"/>
                    </a:lnTo>
                    <a:close/>
                    <a:moveTo>
                      <a:pt x="3226" y="17472"/>
                    </a:moveTo>
                    <a:cubicBezTo>
                      <a:pt x="3226" y="18616"/>
                      <a:pt x="3485" y="19578"/>
                      <a:pt x="4014" y="20390"/>
                    </a:cubicBezTo>
                    <a:cubicBezTo>
                      <a:pt x="4553" y="21186"/>
                      <a:pt x="5190" y="21600"/>
                      <a:pt x="5934" y="21600"/>
                    </a:cubicBezTo>
                    <a:cubicBezTo>
                      <a:pt x="6679" y="21600"/>
                      <a:pt x="7304" y="21202"/>
                      <a:pt x="7833" y="20390"/>
                    </a:cubicBezTo>
                    <a:cubicBezTo>
                      <a:pt x="8373" y="19594"/>
                      <a:pt x="8642" y="18616"/>
                      <a:pt x="8642" y="17472"/>
                    </a:cubicBezTo>
                    <a:cubicBezTo>
                      <a:pt x="8642" y="16312"/>
                      <a:pt x="8373" y="15317"/>
                      <a:pt x="7833" y="14522"/>
                    </a:cubicBezTo>
                    <a:cubicBezTo>
                      <a:pt x="7315" y="13726"/>
                      <a:pt x="6679" y="13311"/>
                      <a:pt x="5934" y="13311"/>
                    </a:cubicBezTo>
                    <a:cubicBezTo>
                      <a:pt x="5190" y="13311"/>
                      <a:pt x="4553" y="13709"/>
                      <a:pt x="4014" y="14522"/>
                    </a:cubicBezTo>
                    <a:cubicBezTo>
                      <a:pt x="3496" y="15334"/>
                      <a:pt x="3226" y="16312"/>
                      <a:pt x="3226" y="17472"/>
                    </a:cubicBezTo>
                    <a:close/>
                    <a:moveTo>
                      <a:pt x="5934" y="19959"/>
                    </a:moveTo>
                    <a:cubicBezTo>
                      <a:pt x="5481" y="19959"/>
                      <a:pt x="5093" y="19710"/>
                      <a:pt x="4769" y="19213"/>
                    </a:cubicBezTo>
                    <a:cubicBezTo>
                      <a:pt x="4467" y="18716"/>
                      <a:pt x="4316" y="18135"/>
                      <a:pt x="4316" y="17472"/>
                    </a:cubicBezTo>
                    <a:cubicBezTo>
                      <a:pt x="4316" y="16776"/>
                      <a:pt x="4467" y="16196"/>
                      <a:pt x="4769" y="15732"/>
                    </a:cubicBezTo>
                    <a:cubicBezTo>
                      <a:pt x="5093" y="15234"/>
                      <a:pt x="5481" y="14986"/>
                      <a:pt x="5934" y="14986"/>
                    </a:cubicBezTo>
                    <a:cubicBezTo>
                      <a:pt x="6387" y="14986"/>
                      <a:pt x="6765" y="15234"/>
                      <a:pt x="7067" y="15732"/>
                    </a:cubicBezTo>
                    <a:cubicBezTo>
                      <a:pt x="7391" y="16196"/>
                      <a:pt x="7552" y="16776"/>
                      <a:pt x="7552" y="17472"/>
                    </a:cubicBezTo>
                    <a:cubicBezTo>
                      <a:pt x="7552" y="18152"/>
                      <a:pt x="7391" y="18732"/>
                      <a:pt x="7067" y="19213"/>
                    </a:cubicBezTo>
                    <a:cubicBezTo>
                      <a:pt x="6776" y="19710"/>
                      <a:pt x="6387" y="19959"/>
                      <a:pt x="5934" y="19959"/>
                    </a:cubicBezTo>
                    <a:close/>
                    <a:moveTo>
                      <a:pt x="11879" y="18285"/>
                    </a:moveTo>
                    <a:lnTo>
                      <a:pt x="9700" y="18285"/>
                    </a:lnTo>
                    <a:lnTo>
                      <a:pt x="9700" y="16610"/>
                    </a:lnTo>
                    <a:lnTo>
                      <a:pt x="11879" y="16610"/>
                    </a:lnTo>
                    <a:lnTo>
                      <a:pt x="11879" y="18285"/>
                    </a:lnTo>
                    <a:close/>
                    <a:moveTo>
                      <a:pt x="15644" y="13311"/>
                    </a:moveTo>
                    <a:cubicBezTo>
                      <a:pt x="16389" y="13311"/>
                      <a:pt x="17015" y="13709"/>
                      <a:pt x="17543" y="14522"/>
                    </a:cubicBezTo>
                    <a:cubicBezTo>
                      <a:pt x="18083" y="15317"/>
                      <a:pt x="18352" y="16312"/>
                      <a:pt x="18352" y="17472"/>
                    </a:cubicBezTo>
                    <a:cubicBezTo>
                      <a:pt x="18352" y="18616"/>
                      <a:pt x="18083" y="19578"/>
                      <a:pt x="17543" y="20390"/>
                    </a:cubicBezTo>
                    <a:cubicBezTo>
                      <a:pt x="17025" y="21186"/>
                      <a:pt x="16389" y="21600"/>
                      <a:pt x="15644" y="21600"/>
                    </a:cubicBezTo>
                    <a:cubicBezTo>
                      <a:pt x="14900" y="21600"/>
                      <a:pt x="14263" y="21202"/>
                      <a:pt x="13724" y="20390"/>
                    </a:cubicBezTo>
                    <a:cubicBezTo>
                      <a:pt x="13206" y="19594"/>
                      <a:pt x="12936" y="18616"/>
                      <a:pt x="12936" y="17472"/>
                    </a:cubicBezTo>
                    <a:cubicBezTo>
                      <a:pt x="12936" y="16312"/>
                      <a:pt x="13195" y="15317"/>
                      <a:pt x="13724" y="14522"/>
                    </a:cubicBezTo>
                    <a:cubicBezTo>
                      <a:pt x="14263" y="13726"/>
                      <a:pt x="14911" y="13311"/>
                      <a:pt x="15644" y="13311"/>
                    </a:cubicBezTo>
                    <a:close/>
                    <a:moveTo>
                      <a:pt x="14026" y="17472"/>
                    </a:moveTo>
                    <a:cubicBezTo>
                      <a:pt x="14026" y="18152"/>
                      <a:pt x="14177" y="18732"/>
                      <a:pt x="14479" y="19213"/>
                    </a:cubicBezTo>
                    <a:cubicBezTo>
                      <a:pt x="14803" y="19710"/>
                      <a:pt x="15191" y="19959"/>
                      <a:pt x="15644" y="19959"/>
                    </a:cubicBezTo>
                    <a:cubicBezTo>
                      <a:pt x="16097" y="19959"/>
                      <a:pt x="16475" y="19710"/>
                      <a:pt x="16777" y="19213"/>
                    </a:cubicBezTo>
                    <a:cubicBezTo>
                      <a:pt x="17101" y="18716"/>
                      <a:pt x="17263" y="18135"/>
                      <a:pt x="17263" y="17472"/>
                    </a:cubicBezTo>
                    <a:cubicBezTo>
                      <a:pt x="17263" y="16776"/>
                      <a:pt x="17101" y="16196"/>
                      <a:pt x="16777" y="15732"/>
                    </a:cubicBezTo>
                    <a:cubicBezTo>
                      <a:pt x="16475" y="15234"/>
                      <a:pt x="16097" y="14986"/>
                      <a:pt x="15644" y="14986"/>
                    </a:cubicBezTo>
                    <a:cubicBezTo>
                      <a:pt x="15191" y="14986"/>
                      <a:pt x="14803" y="15234"/>
                      <a:pt x="14479" y="15732"/>
                    </a:cubicBezTo>
                    <a:cubicBezTo>
                      <a:pt x="14177" y="16196"/>
                      <a:pt x="14026" y="16776"/>
                      <a:pt x="14026" y="17472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lIns="50800" tIns="50800" rIns="50800" bIns="50800" anchor="ctr"/>
              <a:lstStyle/>
              <a:p>
                <a:pPr defTabSz="457200">
                  <a:lnSpc>
                    <a:spcPct val="90000"/>
                  </a:lnSpc>
                  <a:spcBef>
                    <a:spcPts val="4500"/>
                  </a:spcBef>
                  <a:defRPr sz="2400" spc="0"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/>
              </a:p>
            </p:txBody>
          </p:sp>
        </p:grpSp>
        <p:cxnSp>
          <p:nvCxnSpPr>
            <p:cNvPr id="34" name="Conector reto 33">
              <a:extLst>
                <a:ext uri="{FF2B5EF4-FFF2-40B4-BE49-F238E27FC236}">
                  <a16:creationId xmlns:a16="http://schemas.microsoft.com/office/drawing/2014/main" id="{1EBB129F-E227-54A0-8442-876B57CD64D9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1863969" y="5767755"/>
              <a:ext cx="20785015" cy="0"/>
            </a:xfrm>
            <a:prstGeom prst="line">
              <a:avLst/>
            </a:prstGeom>
            <a:noFill/>
            <a:ln w="25400" cap="flat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35" name="Conector reto 34">
              <a:extLst>
                <a:ext uri="{FF2B5EF4-FFF2-40B4-BE49-F238E27FC236}">
                  <a16:creationId xmlns:a16="http://schemas.microsoft.com/office/drawing/2014/main" id="{E573D824-990A-60B7-7253-B3B83D95C7D1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1735015" y="8593017"/>
              <a:ext cx="20785015" cy="0"/>
            </a:xfrm>
            <a:prstGeom prst="line">
              <a:avLst/>
            </a:prstGeom>
            <a:noFill/>
            <a:ln w="25400" cap="flat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7" name="Forma">
              <a:extLst>
                <a:ext uri="{FF2B5EF4-FFF2-40B4-BE49-F238E27FC236}">
                  <a16:creationId xmlns:a16="http://schemas.microsoft.com/office/drawing/2014/main" id="{51E540F4-559C-17D4-6285-DC24001994A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940433" y="9419485"/>
              <a:ext cx="1312584" cy="1047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324"/>
                  </a:moveTo>
                  <a:cubicBezTo>
                    <a:pt x="0" y="959"/>
                    <a:pt x="97" y="662"/>
                    <a:pt x="302" y="405"/>
                  </a:cubicBezTo>
                  <a:cubicBezTo>
                    <a:pt x="517" y="135"/>
                    <a:pt x="787" y="0"/>
                    <a:pt x="1089" y="0"/>
                  </a:cubicBezTo>
                  <a:lnTo>
                    <a:pt x="10789" y="0"/>
                  </a:lnTo>
                  <a:cubicBezTo>
                    <a:pt x="11091" y="0"/>
                    <a:pt x="11350" y="135"/>
                    <a:pt x="11544" y="405"/>
                  </a:cubicBezTo>
                  <a:cubicBezTo>
                    <a:pt x="11759" y="662"/>
                    <a:pt x="11867" y="959"/>
                    <a:pt x="11867" y="1324"/>
                  </a:cubicBezTo>
                  <a:lnTo>
                    <a:pt x="11867" y="4052"/>
                  </a:lnTo>
                  <a:lnTo>
                    <a:pt x="13689" y="4052"/>
                  </a:lnTo>
                  <a:cubicBezTo>
                    <a:pt x="14044" y="4052"/>
                    <a:pt x="14378" y="4161"/>
                    <a:pt x="14702" y="4363"/>
                  </a:cubicBezTo>
                  <a:cubicBezTo>
                    <a:pt x="15025" y="4579"/>
                    <a:pt x="15284" y="4877"/>
                    <a:pt x="15489" y="5255"/>
                  </a:cubicBezTo>
                  <a:lnTo>
                    <a:pt x="16782" y="7659"/>
                  </a:lnTo>
                  <a:cubicBezTo>
                    <a:pt x="16879" y="7848"/>
                    <a:pt x="16998" y="8010"/>
                    <a:pt x="17138" y="8132"/>
                  </a:cubicBezTo>
                  <a:cubicBezTo>
                    <a:pt x="17267" y="8254"/>
                    <a:pt x="17418" y="8362"/>
                    <a:pt x="17569" y="8443"/>
                  </a:cubicBezTo>
                  <a:lnTo>
                    <a:pt x="19822" y="9483"/>
                  </a:lnTo>
                  <a:cubicBezTo>
                    <a:pt x="20360" y="9740"/>
                    <a:pt x="20792" y="10158"/>
                    <a:pt x="21115" y="10753"/>
                  </a:cubicBezTo>
                  <a:cubicBezTo>
                    <a:pt x="21438" y="11320"/>
                    <a:pt x="21600" y="11955"/>
                    <a:pt x="21600" y="12657"/>
                  </a:cubicBezTo>
                  <a:lnTo>
                    <a:pt x="21600" y="16197"/>
                  </a:lnTo>
                  <a:cubicBezTo>
                    <a:pt x="21600" y="16940"/>
                    <a:pt x="21384" y="17574"/>
                    <a:pt x="20964" y="18101"/>
                  </a:cubicBezTo>
                  <a:cubicBezTo>
                    <a:pt x="20544" y="18628"/>
                    <a:pt x="20026" y="18898"/>
                    <a:pt x="19423" y="18898"/>
                  </a:cubicBezTo>
                  <a:lnTo>
                    <a:pt x="19423" y="17534"/>
                  </a:lnTo>
                  <a:cubicBezTo>
                    <a:pt x="19725" y="17534"/>
                    <a:pt x="19983" y="17412"/>
                    <a:pt x="20177" y="17156"/>
                  </a:cubicBezTo>
                  <a:cubicBezTo>
                    <a:pt x="20393" y="16885"/>
                    <a:pt x="20501" y="16561"/>
                    <a:pt x="20501" y="16210"/>
                  </a:cubicBezTo>
                  <a:lnTo>
                    <a:pt x="20501" y="12671"/>
                  </a:lnTo>
                  <a:cubicBezTo>
                    <a:pt x="20501" y="12252"/>
                    <a:pt x="20404" y="11874"/>
                    <a:pt x="20199" y="11536"/>
                  </a:cubicBezTo>
                  <a:cubicBezTo>
                    <a:pt x="20016" y="11171"/>
                    <a:pt x="19757" y="10928"/>
                    <a:pt x="19444" y="10780"/>
                  </a:cubicBezTo>
                  <a:lnTo>
                    <a:pt x="17192" y="9740"/>
                  </a:lnTo>
                  <a:cubicBezTo>
                    <a:pt x="17105" y="9699"/>
                    <a:pt x="17030" y="9659"/>
                    <a:pt x="16965" y="9618"/>
                  </a:cubicBezTo>
                  <a:cubicBezTo>
                    <a:pt x="16901" y="9577"/>
                    <a:pt x="16836" y="9523"/>
                    <a:pt x="16760" y="9456"/>
                  </a:cubicBezTo>
                  <a:lnTo>
                    <a:pt x="13505" y="9456"/>
                  </a:lnTo>
                  <a:cubicBezTo>
                    <a:pt x="13354" y="9456"/>
                    <a:pt x="13214" y="9388"/>
                    <a:pt x="13096" y="9267"/>
                  </a:cubicBezTo>
                  <a:cubicBezTo>
                    <a:pt x="12999" y="9145"/>
                    <a:pt x="12945" y="8983"/>
                    <a:pt x="12945" y="8794"/>
                  </a:cubicBezTo>
                  <a:cubicBezTo>
                    <a:pt x="12945" y="8605"/>
                    <a:pt x="12999" y="8443"/>
                    <a:pt x="13096" y="8321"/>
                  </a:cubicBezTo>
                  <a:cubicBezTo>
                    <a:pt x="13214" y="8200"/>
                    <a:pt x="13344" y="8132"/>
                    <a:pt x="13505" y="8132"/>
                  </a:cubicBezTo>
                  <a:lnTo>
                    <a:pt x="15726" y="8132"/>
                  </a:lnTo>
                  <a:lnTo>
                    <a:pt x="14615" y="6011"/>
                  </a:lnTo>
                  <a:cubicBezTo>
                    <a:pt x="14518" y="5822"/>
                    <a:pt x="14378" y="5673"/>
                    <a:pt x="14206" y="5565"/>
                  </a:cubicBezTo>
                  <a:cubicBezTo>
                    <a:pt x="14055" y="5457"/>
                    <a:pt x="13883" y="5403"/>
                    <a:pt x="13699" y="5403"/>
                  </a:cubicBezTo>
                  <a:lnTo>
                    <a:pt x="11878" y="5403"/>
                  </a:lnTo>
                  <a:lnTo>
                    <a:pt x="11878" y="18925"/>
                  </a:lnTo>
                  <a:lnTo>
                    <a:pt x="9701" y="18925"/>
                  </a:lnTo>
                  <a:lnTo>
                    <a:pt x="9701" y="17534"/>
                  </a:lnTo>
                  <a:lnTo>
                    <a:pt x="10789" y="17534"/>
                  </a:lnTo>
                  <a:lnTo>
                    <a:pt x="10789" y="1324"/>
                  </a:lnTo>
                  <a:lnTo>
                    <a:pt x="1089" y="1324"/>
                  </a:lnTo>
                  <a:lnTo>
                    <a:pt x="1089" y="17534"/>
                  </a:lnTo>
                  <a:lnTo>
                    <a:pt x="2177" y="17534"/>
                  </a:lnTo>
                  <a:lnTo>
                    <a:pt x="2177" y="18898"/>
                  </a:lnTo>
                  <a:lnTo>
                    <a:pt x="1089" y="18898"/>
                  </a:lnTo>
                  <a:cubicBezTo>
                    <a:pt x="787" y="18898"/>
                    <a:pt x="528" y="18777"/>
                    <a:pt x="302" y="18520"/>
                  </a:cubicBezTo>
                  <a:cubicBezTo>
                    <a:pt x="97" y="18250"/>
                    <a:pt x="0" y="17912"/>
                    <a:pt x="0" y="17534"/>
                  </a:cubicBezTo>
                  <a:lnTo>
                    <a:pt x="0" y="1324"/>
                  </a:lnTo>
                  <a:close/>
                  <a:moveTo>
                    <a:pt x="3234" y="18236"/>
                  </a:moveTo>
                  <a:cubicBezTo>
                    <a:pt x="3234" y="19168"/>
                    <a:pt x="3492" y="19952"/>
                    <a:pt x="4020" y="20614"/>
                  </a:cubicBezTo>
                  <a:cubicBezTo>
                    <a:pt x="4559" y="21262"/>
                    <a:pt x="5195" y="21600"/>
                    <a:pt x="5939" y="21600"/>
                  </a:cubicBezTo>
                  <a:cubicBezTo>
                    <a:pt x="6683" y="21600"/>
                    <a:pt x="7308" y="21276"/>
                    <a:pt x="7836" y="20614"/>
                  </a:cubicBezTo>
                  <a:cubicBezTo>
                    <a:pt x="8375" y="19965"/>
                    <a:pt x="8644" y="19168"/>
                    <a:pt x="8644" y="18236"/>
                  </a:cubicBezTo>
                  <a:cubicBezTo>
                    <a:pt x="8644" y="17291"/>
                    <a:pt x="8375" y="16480"/>
                    <a:pt x="7836" y="15832"/>
                  </a:cubicBezTo>
                  <a:cubicBezTo>
                    <a:pt x="7319" y="15183"/>
                    <a:pt x="6683" y="14846"/>
                    <a:pt x="5939" y="14846"/>
                  </a:cubicBezTo>
                  <a:cubicBezTo>
                    <a:pt x="5195" y="14846"/>
                    <a:pt x="4559" y="15170"/>
                    <a:pt x="4020" y="15832"/>
                  </a:cubicBezTo>
                  <a:cubicBezTo>
                    <a:pt x="3492" y="16480"/>
                    <a:pt x="3234" y="17277"/>
                    <a:pt x="3234" y="18236"/>
                  </a:cubicBezTo>
                  <a:close/>
                  <a:moveTo>
                    <a:pt x="5939" y="20263"/>
                  </a:moveTo>
                  <a:cubicBezTo>
                    <a:pt x="5486" y="20263"/>
                    <a:pt x="5098" y="20060"/>
                    <a:pt x="4775" y="19655"/>
                  </a:cubicBezTo>
                  <a:cubicBezTo>
                    <a:pt x="4473" y="19249"/>
                    <a:pt x="4322" y="18777"/>
                    <a:pt x="4322" y="18236"/>
                  </a:cubicBezTo>
                  <a:cubicBezTo>
                    <a:pt x="4322" y="17669"/>
                    <a:pt x="4473" y="17196"/>
                    <a:pt x="4775" y="16818"/>
                  </a:cubicBezTo>
                  <a:cubicBezTo>
                    <a:pt x="5098" y="16413"/>
                    <a:pt x="5486" y="16210"/>
                    <a:pt x="5939" y="16210"/>
                  </a:cubicBezTo>
                  <a:cubicBezTo>
                    <a:pt x="6392" y="16210"/>
                    <a:pt x="6769" y="16413"/>
                    <a:pt x="7071" y="16818"/>
                  </a:cubicBezTo>
                  <a:cubicBezTo>
                    <a:pt x="7394" y="17196"/>
                    <a:pt x="7556" y="17669"/>
                    <a:pt x="7556" y="18236"/>
                  </a:cubicBezTo>
                  <a:cubicBezTo>
                    <a:pt x="7556" y="18790"/>
                    <a:pt x="7394" y="19263"/>
                    <a:pt x="7071" y="19655"/>
                  </a:cubicBezTo>
                  <a:cubicBezTo>
                    <a:pt x="6769" y="20060"/>
                    <a:pt x="6392" y="20263"/>
                    <a:pt x="5939" y="20263"/>
                  </a:cubicBezTo>
                  <a:close/>
                  <a:moveTo>
                    <a:pt x="15639" y="14846"/>
                  </a:moveTo>
                  <a:cubicBezTo>
                    <a:pt x="16383" y="14846"/>
                    <a:pt x="17008" y="15170"/>
                    <a:pt x="17536" y="15832"/>
                  </a:cubicBezTo>
                  <a:cubicBezTo>
                    <a:pt x="18075" y="16480"/>
                    <a:pt x="18345" y="17291"/>
                    <a:pt x="18345" y="18236"/>
                  </a:cubicBezTo>
                  <a:cubicBezTo>
                    <a:pt x="18345" y="19168"/>
                    <a:pt x="18075" y="19952"/>
                    <a:pt x="17536" y="20614"/>
                  </a:cubicBezTo>
                  <a:cubicBezTo>
                    <a:pt x="17019" y="21262"/>
                    <a:pt x="16383" y="21600"/>
                    <a:pt x="15639" y="21600"/>
                  </a:cubicBezTo>
                  <a:cubicBezTo>
                    <a:pt x="14896" y="21600"/>
                    <a:pt x="14260" y="21276"/>
                    <a:pt x="13721" y="20614"/>
                  </a:cubicBezTo>
                  <a:cubicBezTo>
                    <a:pt x="13204" y="19965"/>
                    <a:pt x="12934" y="19168"/>
                    <a:pt x="12934" y="18236"/>
                  </a:cubicBezTo>
                  <a:cubicBezTo>
                    <a:pt x="12934" y="17291"/>
                    <a:pt x="13193" y="16480"/>
                    <a:pt x="13721" y="15832"/>
                  </a:cubicBezTo>
                  <a:cubicBezTo>
                    <a:pt x="14260" y="15170"/>
                    <a:pt x="14896" y="14846"/>
                    <a:pt x="15639" y="14846"/>
                  </a:cubicBezTo>
                  <a:close/>
                  <a:moveTo>
                    <a:pt x="14023" y="18236"/>
                  </a:moveTo>
                  <a:cubicBezTo>
                    <a:pt x="14023" y="18790"/>
                    <a:pt x="14174" y="19263"/>
                    <a:pt x="14475" y="19655"/>
                  </a:cubicBezTo>
                  <a:cubicBezTo>
                    <a:pt x="14799" y="20060"/>
                    <a:pt x="15187" y="20263"/>
                    <a:pt x="15639" y="20263"/>
                  </a:cubicBezTo>
                  <a:cubicBezTo>
                    <a:pt x="16092" y="20263"/>
                    <a:pt x="16469" y="20060"/>
                    <a:pt x="16771" y="19655"/>
                  </a:cubicBezTo>
                  <a:cubicBezTo>
                    <a:pt x="17095" y="19249"/>
                    <a:pt x="17256" y="18777"/>
                    <a:pt x="17256" y="18236"/>
                  </a:cubicBezTo>
                  <a:cubicBezTo>
                    <a:pt x="17256" y="17669"/>
                    <a:pt x="17095" y="17196"/>
                    <a:pt x="16771" y="16818"/>
                  </a:cubicBezTo>
                  <a:cubicBezTo>
                    <a:pt x="16469" y="16413"/>
                    <a:pt x="16092" y="16210"/>
                    <a:pt x="15639" y="16210"/>
                  </a:cubicBezTo>
                  <a:cubicBezTo>
                    <a:pt x="15187" y="16210"/>
                    <a:pt x="14799" y="16413"/>
                    <a:pt x="14475" y="16818"/>
                  </a:cubicBezTo>
                  <a:cubicBezTo>
                    <a:pt x="14174" y="17183"/>
                    <a:pt x="14023" y="17655"/>
                    <a:pt x="14023" y="18236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50800" tIns="50800" rIns="50800" bIns="50800" anchor="ctr"/>
            <a:lstStyle/>
            <a:p>
              <a:pPr defTabSz="457200">
                <a:lnSpc>
                  <a:spcPct val="90000"/>
                </a:lnSpc>
                <a:spcBef>
                  <a:spcPts val="4500"/>
                </a:spcBef>
                <a:defRPr sz="2400" spc="0"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sp>
          <p:nvSpPr>
            <p:cNvPr id="38" name="CaixaDeTexto 37">
              <a:extLst>
                <a:ext uri="{FF2B5EF4-FFF2-40B4-BE49-F238E27FC236}">
                  <a16:creationId xmlns:a16="http://schemas.microsoft.com/office/drawing/2014/main" id="{E445F16C-A4F6-F6F9-C033-F9AB5841ACE7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508203" y="9287273"/>
              <a:ext cx="18553582" cy="16128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pt-BR" sz="3500" i="0" u="none" strike="noStrike" kern="1200" spc="0" dirty="0">
                  <a:solidFill>
                    <a:srgbClr val="464749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Para processos de faturamento com 1 bem podemos fazer junção de até 20 cotas (via </a:t>
              </a:r>
              <a:r>
                <a:rPr lang="pt-BR" sz="3500" i="0" u="none" strike="noStrike" kern="1200" spc="0" dirty="0" err="1">
                  <a:solidFill>
                    <a:srgbClr val="464749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credline</a:t>
              </a:r>
              <a:r>
                <a:rPr lang="pt-BR" sz="3500" i="0" u="none" strike="noStrike" kern="1200" spc="0" dirty="0">
                  <a:solidFill>
                    <a:srgbClr val="464749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).</a:t>
              </a:r>
            </a:p>
            <a:p>
              <a:pPr>
                <a:lnSpc>
                  <a:spcPct val="150000"/>
                </a:lnSpc>
              </a:pPr>
              <a:r>
                <a:rPr lang="pt-BR" sz="3500" kern="1200" spc="0" dirty="0">
                  <a:solidFill>
                    <a:srgbClr val="464749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Quando a quantidade de cotas for superior será necessário</a:t>
              </a:r>
              <a:r>
                <a:rPr lang="pt-BR" sz="3500" i="0" u="none" strike="noStrike" kern="1200" spc="0" dirty="0">
                  <a:solidFill>
                    <a:srgbClr val="464749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 abrir ocorrência na central</a:t>
              </a:r>
              <a:endParaRPr lang="pt-BR" sz="3500" kern="1200" spc="0" dirty="0">
                <a:latin typeface="Itau Display" panose="020B0503020204020204" pitchFamily="34" charset="0"/>
                <a:cs typeface="Itau Display" panose="020B0503020204020204" pitchFamily="34" charset="0"/>
              </a:endParaRPr>
            </a:p>
          </p:txBody>
        </p:sp>
        <p:cxnSp>
          <p:nvCxnSpPr>
            <p:cNvPr id="39" name="Conector reto 38">
              <a:extLst>
                <a:ext uri="{FF2B5EF4-FFF2-40B4-BE49-F238E27FC236}">
                  <a16:creationId xmlns:a16="http://schemas.microsoft.com/office/drawing/2014/main" id="{7AD23F4F-0B2B-3861-B88A-C4ECAB67DA86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1289538" y="11488616"/>
              <a:ext cx="20785015" cy="0"/>
            </a:xfrm>
            <a:prstGeom prst="line">
              <a:avLst/>
            </a:prstGeom>
            <a:noFill/>
            <a:ln w="25400" cap="flat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0" name="Conector reto 39">
              <a:extLst>
                <a:ext uri="{FF2B5EF4-FFF2-40B4-BE49-F238E27FC236}">
                  <a16:creationId xmlns:a16="http://schemas.microsoft.com/office/drawing/2014/main" id="{2594C5AE-A8CE-490F-6666-155559A33363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1899139" y="2813539"/>
              <a:ext cx="20785015" cy="0"/>
            </a:xfrm>
            <a:prstGeom prst="line">
              <a:avLst/>
            </a:prstGeom>
            <a:noFill/>
            <a:ln w="25400" cap="flat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41" name="Imagem" descr="Imagem">
              <a:extLst>
                <a:ext uri="{FF2B5EF4-FFF2-40B4-BE49-F238E27FC236}">
                  <a16:creationId xmlns:a16="http://schemas.microsoft.com/office/drawing/2014/main" id="{D2C0ADFD-43F7-3FBA-665F-CBACB57F18F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730688" y="386861"/>
              <a:ext cx="1019598" cy="1019910"/>
            </a:xfrm>
            <a:prstGeom prst="rect">
              <a:avLst/>
            </a:prstGeom>
            <a:ln w="12700">
              <a:miter lim="400000"/>
            </a:ln>
          </p:spPr>
        </p:pic>
      </p:grpSp>
    </p:spTree>
    <p:extLst>
      <p:ext uri="{BB962C8B-B14F-4D97-AF65-F5344CB8AC3E}">
        <p14:creationId xmlns:p14="http://schemas.microsoft.com/office/powerpoint/2010/main" val="4009667637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17492" y="12036912"/>
            <a:ext cx="1590411" cy="183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69"/>
              </a:lnSpc>
            </a:pPr>
            <a:r>
              <a:rPr sz="1451" spc="-18" dirty="0">
                <a:latin typeface="Calibri"/>
                <a:cs typeface="Calibri"/>
              </a:rPr>
              <a:t>Corporativo</a:t>
            </a:r>
            <a:r>
              <a:rPr sz="1451" spc="-36" dirty="0">
                <a:latin typeface="Calibri"/>
                <a:cs typeface="Calibri"/>
              </a:rPr>
              <a:t> </a:t>
            </a:r>
            <a:r>
              <a:rPr sz="1451" dirty="0">
                <a:latin typeface="Calibri"/>
                <a:cs typeface="Calibri"/>
              </a:rPr>
              <a:t>|</a:t>
            </a:r>
            <a:r>
              <a:rPr sz="1451" spc="-18" dirty="0">
                <a:latin typeface="Calibri"/>
                <a:cs typeface="Calibri"/>
              </a:rPr>
              <a:t> Interno</a:t>
            </a:r>
            <a:endParaRPr sz="1451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97758" y="1399928"/>
            <a:ext cx="1857361" cy="10907848"/>
          </a:xfrm>
          <a:prstGeom prst="rect">
            <a:avLst/>
          </a:prstGeom>
        </p:spPr>
      </p:pic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4699689" y="1495547"/>
            <a:ext cx="10253487" cy="1378637"/>
          </a:xfrm>
          <a:prstGeom prst="rect">
            <a:avLst/>
          </a:prstGeom>
        </p:spPr>
        <p:txBody>
          <a:bodyPr vert="horz" wrap="square" lIns="0" tIns="24184" rIns="0" bIns="0" rtlCol="0" anchor="ctr">
            <a:spAutoFit/>
          </a:bodyPr>
          <a:lstStyle/>
          <a:p>
            <a:pPr marL="23033">
              <a:lnSpc>
                <a:spcPct val="100000"/>
              </a:lnSpc>
              <a:spcBef>
                <a:spcPts val="190"/>
              </a:spcBef>
            </a:pPr>
            <a:r>
              <a:rPr dirty="0">
                <a:latin typeface="Arial"/>
                <a:cs typeface="Arial"/>
              </a:rPr>
              <a:t>Veículos</a:t>
            </a:r>
            <a:r>
              <a:rPr spc="18" dirty="0">
                <a:latin typeface="Arial"/>
                <a:cs typeface="Arial"/>
              </a:rPr>
              <a:t> </a:t>
            </a:r>
            <a:r>
              <a:rPr spc="-18" dirty="0">
                <a:latin typeface="Arial"/>
                <a:cs typeface="Arial"/>
              </a:rPr>
              <a:t>pesados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644411" y="3505124"/>
            <a:ext cx="16455745" cy="2059969"/>
          </a:xfrm>
          <a:prstGeom prst="rect">
            <a:avLst/>
          </a:prstGeom>
        </p:spPr>
        <p:txBody>
          <a:bodyPr vert="horz" wrap="square" lIns="0" tIns="23033" rIns="0" bIns="0" rtlCol="0">
            <a:spAutoFit/>
          </a:bodyPr>
          <a:lstStyle/>
          <a:p>
            <a:pPr marL="23033" marR="195778">
              <a:spcBef>
                <a:spcPts val="181"/>
              </a:spcBef>
            </a:pPr>
            <a:r>
              <a:rPr sz="2539" dirty="0">
                <a:solidFill>
                  <a:srgbClr val="3F3F3F"/>
                </a:solidFill>
                <a:latin typeface="Arial"/>
                <a:cs typeface="Arial"/>
              </a:rPr>
              <a:t>O</a:t>
            </a:r>
            <a:r>
              <a:rPr sz="2539" spc="-36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z="2539" dirty="0">
                <a:solidFill>
                  <a:srgbClr val="3F3F3F"/>
                </a:solidFill>
                <a:latin typeface="Arial"/>
                <a:cs typeface="Arial"/>
              </a:rPr>
              <a:t>produto</a:t>
            </a:r>
            <a:r>
              <a:rPr sz="2539" spc="-27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z="2539" dirty="0">
                <a:solidFill>
                  <a:srgbClr val="3F3F3F"/>
                </a:solidFill>
                <a:latin typeface="Arial"/>
                <a:cs typeface="Arial"/>
              </a:rPr>
              <a:t>segue</a:t>
            </a:r>
            <a:r>
              <a:rPr sz="2539" spc="-54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z="2539" dirty="0">
                <a:solidFill>
                  <a:srgbClr val="3F3F3F"/>
                </a:solidFill>
                <a:latin typeface="Arial"/>
                <a:cs typeface="Arial"/>
              </a:rPr>
              <a:t>as</a:t>
            </a:r>
            <a:r>
              <a:rPr sz="2539" spc="-36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z="2539" dirty="0">
                <a:solidFill>
                  <a:srgbClr val="3F3F3F"/>
                </a:solidFill>
                <a:latin typeface="Arial"/>
                <a:cs typeface="Arial"/>
              </a:rPr>
              <a:t>características</a:t>
            </a:r>
            <a:r>
              <a:rPr sz="2539" spc="-27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z="2539" dirty="0">
                <a:solidFill>
                  <a:srgbClr val="3F3F3F"/>
                </a:solidFill>
                <a:latin typeface="Arial"/>
                <a:cs typeface="Arial"/>
              </a:rPr>
              <a:t>de</a:t>
            </a:r>
            <a:r>
              <a:rPr sz="2539" spc="-27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z="2539" dirty="0">
                <a:solidFill>
                  <a:srgbClr val="3F3F3F"/>
                </a:solidFill>
                <a:latin typeface="Arial"/>
                <a:cs typeface="Arial"/>
              </a:rPr>
              <a:t>um</a:t>
            </a:r>
            <a:r>
              <a:rPr sz="2539" spc="-36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z="2539" dirty="0">
                <a:solidFill>
                  <a:srgbClr val="3F3F3F"/>
                </a:solidFill>
                <a:latin typeface="Arial"/>
                <a:cs typeface="Arial"/>
              </a:rPr>
              <a:t>consórcio</a:t>
            </a:r>
            <a:r>
              <a:rPr sz="2539" spc="-45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z="2539" dirty="0">
                <a:solidFill>
                  <a:srgbClr val="3F3F3F"/>
                </a:solidFill>
                <a:latin typeface="Arial"/>
                <a:cs typeface="Arial"/>
              </a:rPr>
              <a:t>convencional,</a:t>
            </a:r>
            <a:r>
              <a:rPr sz="2539" spc="-45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z="2539" dirty="0">
                <a:solidFill>
                  <a:srgbClr val="3F3F3F"/>
                </a:solidFill>
                <a:latin typeface="Arial"/>
                <a:cs typeface="Arial"/>
              </a:rPr>
              <a:t>com</a:t>
            </a:r>
            <a:r>
              <a:rPr sz="2539" spc="-45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z="2539" dirty="0">
                <a:solidFill>
                  <a:srgbClr val="3F3F3F"/>
                </a:solidFill>
                <a:latin typeface="Arial"/>
                <a:cs typeface="Arial"/>
              </a:rPr>
              <a:t>uma</a:t>
            </a:r>
            <a:r>
              <a:rPr sz="2539" spc="-45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z="2539" dirty="0">
                <a:solidFill>
                  <a:srgbClr val="3F3F3F"/>
                </a:solidFill>
                <a:latin typeface="Arial"/>
                <a:cs typeface="Arial"/>
              </a:rPr>
              <a:t>nova</a:t>
            </a:r>
            <a:r>
              <a:rPr sz="2539" spc="-54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z="2539" dirty="0">
                <a:solidFill>
                  <a:srgbClr val="3F3F3F"/>
                </a:solidFill>
                <a:latin typeface="Arial"/>
                <a:cs typeface="Arial"/>
              </a:rPr>
              <a:t>gama</a:t>
            </a:r>
            <a:r>
              <a:rPr sz="2539" spc="-45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z="2539" dirty="0">
                <a:solidFill>
                  <a:srgbClr val="3F3F3F"/>
                </a:solidFill>
                <a:latin typeface="Arial"/>
                <a:cs typeface="Arial"/>
              </a:rPr>
              <a:t>de</a:t>
            </a:r>
            <a:r>
              <a:rPr sz="2539" spc="-45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z="2539" dirty="0">
                <a:solidFill>
                  <a:srgbClr val="3F3F3F"/>
                </a:solidFill>
                <a:latin typeface="Arial"/>
                <a:cs typeface="Arial"/>
              </a:rPr>
              <a:t>garantias</a:t>
            </a:r>
            <a:r>
              <a:rPr sz="2539" spc="-45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z="2539" dirty="0">
                <a:solidFill>
                  <a:srgbClr val="3F3F3F"/>
                </a:solidFill>
                <a:latin typeface="Arial"/>
                <a:cs typeface="Arial"/>
              </a:rPr>
              <a:t>que</a:t>
            </a:r>
            <a:r>
              <a:rPr sz="2539" spc="-45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z="2539" spc="-18" dirty="0">
                <a:solidFill>
                  <a:srgbClr val="3F3F3F"/>
                </a:solidFill>
                <a:latin typeface="Arial"/>
                <a:cs typeface="Arial"/>
              </a:rPr>
              <a:t>podem </a:t>
            </a:r>
            <a:r>
              <a:rPr sz="2539" dirty="0">
                <a:solidFill>
                  <a:srgbClr val="3F3F3F"/>
                </a:solidFill>
                <a:latin typeface="Arial"/>
                <a:cs typeface="Arial"/>
              </a:rPr>
              <a:t>ser</a:t>
            </a:r>
            <a:r>
              <a:rPr sz="2539" spc="-63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z="2539" dirty="0">
                <a:solidFill>
                  <a:srgbClr val="3F3F3F"/>
                </a:solidFill>
                <a:latin typeface="Arial"/>
                <a:cs typeface="Arial"/>
              </a:rPr>
              <a:t>adquiridas</a:t>
            </a:r>
            <a:r>
              <a:rPr sz="2539" spc="-73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z="2539" dirty="0">
                <a:solidFill>
                  <a:srgbClr val="3F3F3F"/>
                </a:solidFill>
                <a:latin typeface="Arial"/>
                <a:cs typeface="Arial"/>
              </a:rPr>
              <a:t>através</a:t>
            </a:r>
            <a:r>
              <a:rPr sz="2539" spc="-45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z="2539" dirty="0">
                <a:solidFill>
                  <a:srgbClr val="3F3F3F"/>
                </a:solidFill>
                <a:latin typeface="Arial"/>
                <a:cs typeface="Arial"/>
              </a:rPr>
              <a:t>de</a:t>
            </a:r>
            <a:r>
              <a:rPr sz="2539" spc="-36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z="2539" dirty="0">
                <a:solidFill>
                  <a:srgbClr val="3F3F3F"/>
                </a:solidFill>
                <a:latin typeface="Arial"/>
                <a:cs typeface="Arial"/>
              </a:rPr>
              <a:t>grupos</a:t>
            </a:r>
            <a:r>
              <a:rPr sz="2539" spc="-36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z="2539" dirty="0">
                <a:solidFill>
                  <a:srgbClr val="3F3F3F"/>
                </a:solidFill>
                <a:latin typeface="Arial"/>
                <a:cs typeface="Arial"/>
              </a:rPr>
              <a:t>exclusivos</a:t>
            </a:r>
            <a:r>
              <a:rPr sz="2539" spc="-73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z="2539" dirty="0">
                <a:solidFill>
                  <a:srgbClr val="3F3F3F"/>
                </a:solidFill>
                <a:latin typeface="Arial"/>
                <a:cs typeface="Arial"/>
              </a:rPr>
              <a:t>com</a:t>
            </a:r>
            <a:r>
              <a:rPr sz="2539" spc="-36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z="2539" dirty="0">
                <a:solidFill>
                  <a:srgbClr val="3F3F3F"/>
                </a:solidFill>
                <a:latin typeface="Arial"/>
                <a:cs typeface="Arial"/>
              </a:rPr>
              <a:t>taxas</a:t>
            </a:r>
            <a:r>
              <a:rPr sz="2539" spc="-45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z="2539" dirty="0">
                <a:solidFill>
                  <a:srgbClr val="3F3F3F"/>
                </a:solidFill>
                <a:latin typeface="Arial"/>
                <a:cs typeface="Arial"/>
              </a:rPr>
              <a:t>e</a:t>
            </a:r>
            <a:r>
              <a:rPr sz="2539" spc="-36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z="2539" dirty="0">
                <a:solidFill>
                  <a:srgbClr val="3F3F3F"/>
                </a:solidFill>
                <a:latin typeface="Arial"/>
                <a:cs typeface="Arial"/>
              </a:rPr>
              <a:t>tickets</a:t>
            </a:r>
            <a:r>
              <a:rPr sz="2539" spc="-36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z="2539" spc="-18" dirty="0" err="1">
                <a:solidFill>
                  <a:srgbClr val="3F3F3F"/>
                </a:solidFill>
                <a:latin typeface="Arial"/>
                <a:cs typeface="Arial"/>
              </a:rPr>
              <a:t>diferenciados</a:t>
            </a:r>
            <a:r>
              <a:rPr sz="2539" spc="-18" dirty="0">
                <a:solidFill>
                  <a:srgbClr val="3F3F3F"/>
                </a:solidFill>
                <a:latin typeface="Arial"/>
                <a:cs typeface="Arial"/>
              </a:rPr>
              <a:t>.</a:t>
            </a:r>
            <a:endParaRPr lang="pt-BR" sz="2539" spc="-18" dirty="0">
              <a:solidFill>
                <a:srgbClr val="3F3F3F"/>
              </a:solidFill>
              <a:latin typeface="Arial"/>
              <a:cs typeface="Arial"/>
            </a:endParaRPr>
          </a:p>
          <a:p>
            <a:pPr marL="23033" marR="195778">
              <a:spcBef>
                <a:spcPts val="181"/>
              </a:spcBef>
            </a:pPr>
            <a:endParaRPr sz="2176" dirty="0">
              <a:latin typeface="Arial"/>
              <a:cs typeface="Arial"/>
            </a:endParaRPr>
          </a:p>
          <a:p>
            <a:pPr marL="5677565" marR="9213">
              <a:lnSpc>
                <a:spcPct val="120000"/>
              </a:lnSpc>
              <a:spcBef>
                <a:spcPts val="45"/>
              </a:spcBef>
            </a:pPr>
            <a:r>
              <a:rPr sz="2539" b="1" dirty="0">
                <a:solidFill>
                  <a:srgbClr val="3F3F3F"/>
                </a:solidFill>
                <a:latin typeface="Arial"/>
                <a:cs typeface="Arial"/>
              </a:rPr>
              <a:t>Implementos</a:t>
            </a:r>
            <a:r>
              <a:rPr sz="2539" b="1" spc="-45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z="2539" dirty="0">
                <a:solidFill>
                  <a:srgbClr val="3F3F3F"/>
                </a:solidFill>
                <a:latin typeface="Arial"/>
                <a:cs typeface="Arial"/>
              </a:rPr>
              <a:t>são</a:t>
            </a:r>
            <a:r>
              <a:rPr sz="2539" spc="-63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z="2539" dirty="0">
                <a:solidFill>
                  <a:srgbClr val="3F3F3F"/>
                </a:solidFill>
                <a:latin typeface="Arial"/>
                <a:cs typeface="Arial"/>
              </a:rPr>
              <a:t>os</a:t>
            </a:r>
            <a:r>
              <a:rPr sz="2539" spc="-63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z="2539" dirty="0">
                <a:solidFill>
                  <a:srgbClr val="3F3F3F"/>
                </a:solidFill>
                <a:latin typeface="Arial"/>
                <a:cs typeface="Arial"/>
              </a:rPr>
              <a:t>componentes</a:t>
            </a:r>
            <a:r>
              <a:rPr sz="2539" spc="-54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z="2539" dirty="0">
                <a:solidFill>
                  <a:srgbClr val="3F3F3F"/>
                </a:solidFill>
                <a:latin typeface="Arial"/>
                <a:cs typeface="Arial"/>
              </a:rPr>
              <a:t>do</a:t>
            </a:r>
            <a:r>
              <a:rPr sz="2539" spc="-63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z="2539" dirty="0">
                <a:solidFill>
                  <a:srgbClr val="3F3F3F"/>
                </a:solidFill>
                <a:latin typeface="Arial"/>
                <a:cs typeface="Arial"/>
              </a:rPr>
              <a:t>caminhão</a:t>
            </a:r>
            <a:r>
              <a:rPr sz="2539" spc="-54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z="2539" dirty="0">
                <a:solidFill>
                  <a:srgbClr val="3F3F3F"/>
                </a:solidFill>
                <a:latin typeface="Arial"/>
                <a:cs typeface="Arial"/>
              </a:rPr>
              <a:t>responsáveis</a:t>
            </a:r>
            <a:r>
              <a:rPr sz="2539" spc="-82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z="2539" dirty="0">
                <a:solidFill>
                  <a:srgbClr val="3F3F3F"/>
                </a:solidFill>
                <a:latin typeface="Arial"/>
                <a:cs typeface="Arial"/>
              </a:rPr>
              <a:t>pela</a:t>
            </a:r>
            <a:r>
              <a:rPr sz="2539" spc="-54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z="2539" spc="-18" dirty="0">
                <a:solidFill>
                  <a:srgbClr val="3F3F3F"/>
                </a:solidFill>
                <a:latin typeface="Arial"/>
                <a:cs typeface="Arial"/>
              </a:rPr>
              <a:t>função </a:t>
            </a:r>
            <a:r>
              <a:rPr sz="2539" dirty="0">
                <a:solidFill>
                  <a:srgbClr val="3F3F3F"/>
                </a:solidFill>
                <a:latin typeface="Arial"/>
                <a:cs typeface="Arial"/>
              </a:rPr>
              <a:t>específica</a:t>
            </a:r>
            <a:r>
              <a:rPr sz="2539" spc="-36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z="2539" dirty="0">
                <a:solidFill>
                  <a:srgbClr val="3F3F3F"/>
                </a:solidFill>
                <a:latin typeface="Arial"/>
                <a:cs typeface="Arial"/>
              </a:rPr>
              <a:t>de</a:t>
            </a:r>
            <a:r>
              <a:rPr sz="2539" spc="-36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z="2539" dirty="0">
                <a:solidFill>
                  <a:srgbClr val="3F3F3F"/>
                </a:solidFill>
                <a:latin typeface="Arial"/>
                <a:cs typeface="Arial"/>
              </a:rPr>
              <a:t>transporte</a:t>
            </a:r>
            <a:r>
              <a:rPr sz="2539" spc="-27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z="2539" dirty="0">
                <a:solidFill>
                  <a:srgbClr val="3F3F3F"/>
                </a:solidFill>
                <a:latin typeface="Arial"/>
                <a:cs typeface="Arial"/>
              </a:rPr>
              <a:t>de</a:t>
            </a:r>
            <a:r>
              <a:rPr sz="2539" spc="-36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z="2539" dirty="0">
                <a:solidFill>
                  <a:srgbClr val="3F3F3F"/>
                </a:solidFill>
                <a:latin typeface="Arial"/>
                <a:cs typeface="Arial"/>
              </a:rPr>
              <a:t>carga.</a:t>
            </a:r>
            <a:r>
              <a:rPr sz="2539" spc="-27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z="2539" dirty="0">
                <a:solidFill>
                  <a:srgbClr val="3F3F3F"/>
                </a:solidFill>
                <a:latin typeface="Arial"/>
                <a:cs typeface="Arial"/>
              </a:rPr>
              <a:t>Até</a:t>
            </a:r>
            <a:r>
              <a:rPr sz="2539" spc="-36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z="2539" dirty="0">
                <a:solidFill>
                  <a:srgbClr val="3F3F3F"/>
                </a:solidFill>
                <a:latin typeface="Arial"/>
                <a:cs typeface="Arial"/>
              </a:rPr>
              <a:t>06</a:t>
            </a:r>
            <a:r>
              <a:rPr sz="2539" spc="-27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z="2539" dirty="0">
                <a:solidFill>
                  <a:srgbClr val="3F3F3F"/>
                </a:solidFill>
                <a:latin typeface="Arial"/>
                <a:cs typeface="Arial"/>
              </a:rPr>
              <a:t>anos</a:t>
            </a:r>
            <a:r>
              <a:rPr sz="2539" spc="-36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z="2539" dirty="0">
                <a:solidFill>
                  <a:srgbClr val="3F3F3F"/>
                </a:solidFill>
                <a:latin typeface="Arial"/>
                <a:cs typeface="Arial"/>
              </a:rPr>
              <a:t>de</a:t>
            </a:r>
            <a:r>
              <a:rPr sz="2539" spc="-27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z="2539" spc="-36" dirty="0">
                <a:solidFill>
                  <a:srgbClr val="3F3F3F"/>
                </a:solidFill>
                <a:latin typeface="Arial"/>
                <a:cs typeface="Arial"/>
              </a:rPr>
              <a:t>uso.</a:t>
            </a:r>
            <a:endParaRPr sz="2539" dirty="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822109" y="6410933"/>
            <a:ext cx="1981737" cy="933116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7061363" y="7359422"/>
            <a:ext cx="1121695" cy="266381"/>
          </a:xfrm>
          <a:prstGeom prst="rect">
            <a:avLst/>
          </a:prstGeom>
        </p:spPr>
        <p:txBody>
          <a:bodyPr vert="horz" wrap="square" lIns="0" tIns="28791" rIns="0" bIns="0" rtlCol="0">
            <a:spAutoFit/>
          </a:bodyPr>
          <a:lstStyle/>
          <a:p>
            <a:pPr marL="23033">
              <a:spcBef>
                <a:spcPts val="227"/>
              </a:spcBef>
            </a:pPr>
            <a:r>
              <a:rPr sz="1542" b="1" spc="-18" dirty="0">
                <a:solidFill>
                  <a:srgbClr val="3F3F3F"/>
                </a:solidFill>
                <a:latin typeface="Arial"/>
                <a:cs typeface="Arial"/>
              </a:rPr>
              <a:t>Basculante</a:t>
            </a:r>
            <a:endParaRPr sz="1542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767938" y="6384677"/>
            <a:ext cx="1708108" cy="91900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1890052" y="7359422"/>
            <a:ext cx="1144727" cy="266381"/>
          </a:xfrm>
          <a:prstGeom prst="rect">
            <a:avLst/>
          </a:prstGeom>
        </p:spPr>
        <p:txBody>
          <a:bodyPr vert="horz" wrap="square" lIns="0" tIns="28791" rIns="0" bIns="0" rtlCol="0">
            <a:spAutoFit/>
          </a:bodyPr>
          <a:lstStyle/>
          <a:p>
            <a:pPr marL="23033">
              <a:spcBef>
                <a:spcPts val="227"/>
              </a:spcBef>
            </a:pPr>
            <a:r>
              <a:rPr sz="1542" b="1" spc="-18" dirty="0">
                <a:solidFill>
                  <a:srgbClr val="3F3F3F"/>
                </a:solidFill>
                <a:latin typeface="Arial"/>
                <a:cs typeface="Arial"/>
              </a:rPr>
              <a:t>Furgão/baú</a:t>
            </a:r>
            <a:endParaRPr sz="1542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679329" y="6292084"/>
            <a:ext cx="3155486" cy="1098662"/>
            <a:chOff x="5064019" y="3469385"/>
            <a:chExt cx="1739900" cy="605790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64019" y="3499865"/>
              <a:ext cx="787798" cy="54092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26137" y="3469385"/>
              <a:ext cx="977646" cy="605790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10497032" y="7359422"/>
            <a:ext cx="1046838" cy="266381"/>
          </a:xfrm>
          <a:prstGeom prst="rect">
            <a:avLst/>
          </a:prstGeom>
        </p:spPr>
        <p:txBody>
          <a:bodyPr vert="horz" wrap="square" lIns="0" tIns="28791" rIns="0" bIns="0" rtlCol="0">
            <a:spAutoFit/>
          </a:bodyPr>
          <a:lstStyle/>
          <a:p>
            <a:pPr marL="23033">
              <a:spcBef>
                <a:spcPts val="227"/>
              </a:spcBef>
            </a:pPr>
            <a:r>
              <a:rPr sz="1542" b="1" spc="-18" dirty="0">
                <a:solidFill>
                  <a:srgbClr val="3F3F3F"/>
                </a:solidFill>
                <a:latin typeface="Arial"/>
                <a:cs typeface="Arial"/>
              </a:rPr>
              <a:t>Frigorífico</a:t>
            </a:r>
            <a:endParaRPr sz="1542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0315545" y="6261682"/>
            <a:ext cx="11443820" cy="1198854"/>
            <a:chOff x="4312043" y="3452621"/>
            <a:chExt cx="6309995" cy="661035"/>
          </a:xfrm>
        </p:grpSpPr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12043" y="3494531"/>
              <a:ext cx="777240" cy="58597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806402" y="3534917"/>
              <a:ext cx="815509" cy="47295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781923" y="3452621"/>
              <a:ext cx="990600" cy="660654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20531479" y="7359422"/>
            <a:ext cx="887911" cy="266381"/>
          </a:xfrm>
          <a:prstGeom prst="rect">
            <a:avLst/>
          </a:prstGeom>
        </p:spPr>
        <p:txBody>
          <a:bodyPr vert="horz" wrap="square" lIns="0" tIns="28791" rIns="0" bIns="0" rtlCol="0">
            <a:spAutoFit/>
          </a:bodyPr>
          <a:lstStyle/>
          <a:p>
            <a:pPr marL="23033">
              <a:spcBef>
                <a:spcPts val="227"/>
              </a:spcBef>
            </a:pPr>
            <a:r>
              <a:rPr sz="1542" b="1" spc="-18" dirty="0">
                <a:solidFill>
                  <a:srgbClr val="3F3F3F"/>
                </a:solidFill>
                <a:latin typeface="Arial"/>
                <a:cs typeface="Arial"/>
              </a:rPr>
              <a:t>Florestal</a:t>
            </a:r>
            <a:endParaRPr sz="1542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9044483" y="7359421"/>
            <a:ext cx="550483" cy="266381"/>
          </a:xfrm>
          <a:prstGeom prst="rect">
            <a:avLst/>
          </a:prstGeom>
        </p:spPr>
        <p:txBody>
          <a:bodyPr vert="horz" wrap="square" lIns="0" tIns="28791" rIns="0" bIns="0" rtlCol="0">
            <a:spAutoFit/>
          </a:bodyPr>
          <a:lstStyle/>
          <a:p>
            <a:pPr marL="23033">
              <a:spcBef>
                <a:spcPts val="227"/>
              </a:spcBef>
            </a:pPr>
            <a:r>
              <a:rPr sz="1542" b="1" spc="-18" dirty="0">
                <a:solidFill>
                  <a:srgbClr val="3F3F3F"/>
                </a:solidFill>
                <a:latin typeface="Arial"/>
                <a:cs typeface="Arial"/>
              </a:rPr>
              <a:t>Sider</a:t>
            </a:r>
            <a:endParaRPr sz="1542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3567757" y="7359422"/>
            <a:ext cx="2770839" cy="912134"/>
          </a:xfrm>
          <a:prstGeom prst="rect">
            <a:avLst/>
          </a:prstGeom>
        </p:spPr>
        <p:txBody>
          <a:bodyPr vert="horz" wrap="square" lIns="0" tIns="28791" rIns="0" bIns="0" rtlCol="0">
            <a:spAutoFit/>
          </a:bodyPr>
          <a:lstStyle/>
          <a:p>
            <a:pPr marL="23033">
              <a:spcBef>
                <a:spcPts val="227"/>
              </a:spcBef>
              <a:tabLst>
                <a:tab pos="1740122" algn="l"/>
              </a:tabLst>
            </a:pPr>
            <a:r>
              <a:rPr sz="1542" b="1" spc="-18" dirty="0">
                <a:solidFill>
                  <a:srgbClr val="3F3F3F"/>
                </a:solidFill>
                <a:latin typeface="Arial"/>
                <a:cs typeface="Arial"/>
              </a:rPr>
              <a:t>Tanque</a:t>
            </a:r>
            <a:r>
              <a:rPr sz="1542" b="1" dirty="0">
                <a:solidFill>
                  <a:srgbClr val="3F3F3F"/>
                </a:solidFill>
                <a:latin typeface="Arial"/>
                <a:cs typeface="Arial"/>
              </a:rPr>
              <a:t>	</a:t>
            </a:r>
            <a:r>
              <a:rPr sz="1542" b="1" spc="-18" dirty="0">
                <a:solidFill>
                  <a:srgbClr val="3F3F3F"/>
                </a:solidFill>
                <a:latin typeface="Arial"/>
                <a:cs typeface="Arial"/>
              </a:rPr>
              <a:t>Graneleiro</a:t>
            </a:r>
            <a:endParaRPr sz="1542">
              <a:latin typeface="Arial"/>
              <a:cs typeface="Arial"/>
            </a:endParaRPr>
          </a:p>
          <a:p>
            <a:pPr>
              <a:spcBef>
                <a:spcPts val="878"/>
              </a:spcBef>
            </a:pPr>
            <a:endParaRPr sz="1542">
              <a:latin typeface="Arial"/>
              <a:cs typeface="Arial"/>
            </a:endParaRPr>
          </a:p>
          <a:p>
            <a:pPr marL="583879"/>
            <a:r>
              <a:rPr sz="1904" b="1" dirty="0">
                <a:solidFill>
                  <a:srgbClr val="EC6F00"/>
                </a:solidFill>
                <a:latin typeface="Arial"/>
                <a:cs typeface="Arial"/>
              </a:rPr>
              <a:t>Alguns</a:t>
            </a:r>
            <a:r>
              <a:rPr sz="1904" b="1" spc="-27" dirty="0">
                <a:solidFill>
                  <a:srgbClr val="EC6F00"/>
                </a:solidFill>
                <a:latin typeface="Arial"/>
                <a:cs typeface="Arial"/>
              </a:rPr>
              <a:t> </a:t>
            </a:r>
            <a:r>
              <a:rPr sz="1904" b="1" spc="-18" dirty="0">
                <a:solidFill>
                  <a:srgbClr val="EC6F00"/>
                </a:solidFill>
                <a:latin typeface="Arial"/>
                <a:cs typeface="Arial"/>
              </a:rPr>
              <a:t>exemplos</a:t>
            </a:r>
            <a:endParaRPr sz="1904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269601" y="10475754"/>
            <a:ext cx="674859" cy="339568"/>
          </a:xfrm>
          <a:prstGeom prst="rect">
            <a:avLst/>
          </a:prstGeom>
        </p:spPr>
        <p:txBody>
          <a:bodyPr vert="horz" wrap="square" lIns="0" tIns="32246" rIns="0" bIns="0" rtlCol="0">
            <a:spAutoFit/>
          </a:bodyPr>
          <a:lstStyle/>
          <a:p>
            <a:pPr marL="23033">
              <a:spcBef>
                <a:spcPts val="254"/>
              </a:spcBef>
            </a:pPr>
            <a:r>
              <a:rPr sz="1995" b="1" spc="-36" dirty="0">
                <a:solidFill>
                  <a:srgbClr val="3F3F3F"/>
                </a:solidFill>
                <a:latin typeface="Arial"/>
                <a:cs typeface="Arial"/>
              </a:rPr>
              <a:t>Vans</a:t>
            </a:r>
            <a:endParaRPr sz="1995">
              <a:latin typeface="Arial"/>
              <a:cs typeface="Arial"/>
            </a:endParaRPr>
          </a:p>
        </p:txBody>
      </p:sp>
      <p:pic>
        <p:nvPicPr>
          <p:cNvPr id="23" name="object 2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430300" y="8920582"/>
            <a:ext cx="2325674" cy="1477318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9282284" y="10475754"/>
            <a:ext cx="951252" cy="339568"/>
          </a:xfrm>
          <a:prstGeom prst="rect">
            <a:avLst/>
          </a:prstGeom>
        </p:spPr>
        <p:txBody>
          <a:bodyPr vert="horz" wrap="square" lIns="0" tIns="32246" rIns="0" bIns="0" rtlCol="0">
            <a:spAutoFit/>
          </a:bodyPr>
          <a:lstStyle/>
          <a:p>
            <a:pPr marL="23033">
              <a:spcBef>
                <a:spcPts val="254"/>
              </a:spcBef>
            </a:pPr>
            <a:r>
              <a:rPr sz="1995" b="1" spc="-18" dirty="0">
                <a:solidFill>
                  <a:srgbClr val="3F3F3F"/>
                </a:solidFill>
                <a:latin typeface="Arial"/>
                <a:cs typeface="Arial"/>
              </a:rPr>
              <a:t>Ônibus</a:t>
            </a:r>
            <a:endParaRPr sz="1995">
              <a:latin typeface="Arial"/>
              <a:cs typeface="Arial"/>
            </a:endParaRPr>
          </a:p>
        </p:txBody>
      </p:sp>
      <p:pic>
        <p:nvPicPr>
          <p:cNvPr id="25" name="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282674" y="8887683"/>
            <a:ext cx="2950495" cy="1530682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12804913" y="10475754"/>
            <a:ext cx="2090222" cy="339568"/>
          </a:xfrm>
          <a:prstGeom prst="rect">
            <a:avLst/>
          </a:prstGeom>
        </p:spPr>
        <p:txBody>
          <a:bodyPr vert="horz" wrap="square" lIns="0" tIns="32246" rIns="0" bIns="0" rtlCol="0">
            <a:spAutoFit/>
          </a:bodyPr>
          <a:lstStyle/>
          <a:p>
            <a:pPr marL="23033">
              <a:spcBef>
                <a:spcPts val="254"/>
              </a:spcBef>
            </a:pPr>
            <a:r>
              <a:rPr sz="1995" b="1" spc="-18" dirty="0">
                <a:solidFill>
                  <a:srgbClr val="3F3F3F"/>
                </a:solidFill>
                <a:latin typeface="Arial"/>
                <a:cs typeface="Arial"/>
              </a:rPr>
              <a:t>Caminhões/VUC</a:t>
            </a:r>
            <a:endParaRPr sz="1995">
              <a:latin typeface="Arial"/>
              <a:cs typeface="Arial"/>
            </a:endParaRPr>
          </a:p>
        </p:txBody>
      </p:sp>
      <p:pic>
        <p:nvPicPr>
          <p:cNvPr id="27" name="object 2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3723838" y="8756129"/>
            <a:ext cx="1916994" cy="1598551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1946602" y="8913673"/>
            <a:ext cx="1691318" cy="1453825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16517022" y="10320348"/>
            <a:ext cx="1667571" cy="638023"/>
          </a:xfrm>
          <a:prstGeom prst="rect">
            <a:avLst/>
          </a:prstGeom>
        </p:spPr>
        <p:txBody>
          <a:bodyPr vert="horz" wrap="square" lIns="0" tIns="20729" rIns="0" bIns="0" rtlCol="0">
            <a:spAutoFit/>
          </a:bodyPr>
          <a:lstStyle/>
          <a:p>
            <a:pPr marL="117465" marR="9213" indent="-95586">
              <a:lnSpc>
                <a:spcPct val="103600"/>
              </a:lnSpc>
              <a:spcBef>
                <a:spcPts val="163"/>
              </a:spcBef>
            </a:pPr>
            <a:r>
              <a:rPr sz="1995" b="1" spc="-18" dirty="0">
                <a:solidFill>
                  <a:srgbClr val="3F3F3F"/>
                </a:solidFill>
                <a:latin typeface="Arial"/>
                <a:cs typeface="Arial"/>
              </a:rPr>
              <a:t>Implementos rodoviários</a:t>
            </a:r>
            <a:endParaRPr sz="1995">
              <a:latin typeface="Arial"/>
              <a:cs typeface="Arial"/>
            </a:endParaRPr>
          </a:p>
        </p:txBody>
      </p:sp>
      <p:pic>
        <p:nvPicPr>
          <p:cNvPr id="32" name="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6019041" y="8756885"/>
            <a:ext cx="2733526" cy="1539507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5788678" y="11391997"/>
            <a:ext cx="11949387" cy="389603"/>
          </a:xfrm>
          <a:prstGeom prst="rect">
            <a:avLst/>
          </a:prstGeom>
        </p:spPr>
        <p:txBody>
          <a:bodyPr vert="horz" wrap="square" lIns="0" tIns="26488" rIns="0" bIns="0" rtlCol="0">
            <a:spAutoFit/>
          </a:bodyPr>
          <a:lstStyle/>
          <a:p>
            <a:pPr marL="23033">
              <a:spcBef>
                <a:spcPts val="209"/>
              </a:spcBef>
            </a:pPr>
            <a:r>
              <a:rPr sz="2358" b="1" dirty="0">
                <a:solidFill>
                  <a:srgbClr val="EC6F00"/>
                </a:solidFill>
                <a:latin typeface="Arial"/>
                <a:cs typeface="Arial"/>
              </a:rPr>
              <a:t>Importante: </a:t>
            </a:r>
            <a:r>
              <a:rPr sz="2358" dirty="0">
                <a:solidFill>
                  <a:srgbClr val="EC6F00"/>
                </a:solidFill>
                <a:latin typeface="Arial"/>
                <a:cs typeface="Arial"/>
              </a:rPr>
              <a:t>aceitos</a:t>
            </a:r>
            <a:r>
              <a:rPr sz="2358" spc="-9" dirty="0">
                <a:solidFill>
                  <a:srgbClr val="EC6F00"/>
                </a:solidFill>
                <a:latin typeface="Arial"/>
                <a:cs typeface="Arial"/>
              </a:rPr>
              <a:t> </a:t>
            </a:r>
            <a:r>
              <a:rPr sz="2358" b="1" dirty="0">
                <a:solidFill>
                  <a:srgbClr val="EC6F00"/>
                </a:solidFill>
                <a:latin typeface="Arial"/>
                <a:cs typeface="Arial"/>
              </a:rPr>
              <a:t>com</a:t>
            </a:r>
            <a:r>
              <a:rPr sz="2358" b="1" spc="9" dirty="0">
                <a:solidFill>
                  <a:srgbClr val="EC6F00"/>
                </a:solidFill>
                <a:latin typeface="Arial"/>
                <a:cs typeface="Arial"/>
              </a:rPr>
              <a:t> </a:t>
            </a:r>
            <a:r>
              <a:rPr sz="2358" b="1" dirty="0">
                <a:solidFill>
                  <a:srgbClr val="EC6F00"/>
                </a:solidFill>
                <a:latin typeface="Arial"/>
                <a:cs typeface="Arial"/>
              </a:rPr>
              <a:t>chassi</a:t>
            </a:r>
            <a:r>
              <a:rPr sz="2358" b="1" spc="9" dirty="0">
                <a:solidFill>
                  <a:srgbClr val="EC6F00"/>
                </a:solidFill>
                <a:latin typeface="Arial"/>
                <a:cs typeface="Arial"/>
              </a:rPr>
              <a:t> </a:t>
            </a:r>
            <a:r>
              <a:rPr sz="2358" dirty="0">
                <a:solidFill>
                  <a:srgbClr val="EC6F00"/>
                </a:solidFill>
                <a:latin typeface="Arial"/>
                <a:cs typeface="Arial"/>
              </a:rPr>
              <a:t>e</a:t>
            </a:r>
            <a:r>
              <a:rPr sz="2358" spc="9" dirty="0">
                <a:solidFill>
                  <a:srgbClr val="EC6F00"/>
                </a:solidFill>
                <a:latin typeface="Arial"/>
                <a:cs typeface="Arial"/>
              </a:rPr>
              <a:t> </a:t>
            </a:r>
            <a:r>
              <a:rPr sz="2358" dirty="0">
                <a:solidFill>
                  <a:srgbClr val="EC6F00"/>
                </a:solidFill>
                <a:latin typeface="Arial"/>
                <a:cs typeface="Arial"/>
              </a:rPr>
              <a:t>se possuírem</a:t>
            </a:r>
            <a:r>
              <a:rPr sz="2358" spc="9" dirty="0">
                <a:solidFill>
                  <a:srgbClr val="EC6F00"/>
                </a:solidFill>
                <a:latin typeface="Arial"/>
                <a:cs typeface="Arial"/>
              </a:rPr>
              <a:t> </a:t>
            </a:r>
            <a:r>
              <a:rPr sz="2358" dirty="0">
                <a:solidFill>
                  <a:srgbClr val="EC6F00"/>
                </a:solidFill>
                <a:latin typeface="Arial"/>
                <a:cs typeface="Arial"/>
              </a:rPr>
              <a:t>cadastro na</a:t>
            </a:r>
            <a:r>
              <a:rPr sz="2358" spc="27" dirty="0">
                <a:solidFill>
                  <a:srgbClr val="EC6F00"/>
                </a:solidFill>
                <a:latin typeface="Arial"/>
                <a:cs typeface="Arial"/>
              </a:rPr>
              <a:t> </a:t>
            </a:r>
            <a:r>
              <a:rPr sz="2358" b="1" dirty="0">
                <a:solidFill>
                  <a:srgbClr val="EC6F00"/>
                </a:solidFill>
                <a:latin typeface="Arial"/>
                <a:cs typeface="Arial"/>
              </a:rPr>
              <a:t>Base</a:t>
            </a:r>
            <a:r>
              <a:rPr sz="2358" b="1" spc="18" dirty="0">
                <a:solidFill>
                  <a:srgbClr val="EC6F00"/>
                </a:solidFill>
                <a:latin typeface="Arial"/>
                <a:cs typeface="Arial"/>
              </a:rPr>
              <a:t> </a:t>
            </a:r>
            <a:r>
              <a:rPr sz="2358" b="1" dirty="0">
                <a:solidFill>
                  <a:srgbClr val="EC6F00"/>
                </a:solidFill>
                <a:latin typeface="Arial"/>
                <a:cs typeface="Arial"/>
              </a:rPr>
              <a:t>de</a:t>
            </a:r>
            <a:r>
              <a:rPr sz="2358" b="1" spc="-9" dirty="0">
                <a:solidFill>
                  <a:srgbClr val="EC6F00"/>
                </a:solidFill>
                <a:latin typeface="Arial"/>
                <a:cs typeface="Arial"/>
              </a:rPr>
              <a:t> </a:t>
            </a:r>
            <a:r>
              <a:rPr sz="2358" b="1" dirty="0">
                <a:solidFill>
                  <a:srgbClr val="EC6F00"/>
                </a:solidFill>
                <a:latin typeface="Arial"/>
                <a:cs typeface="Arial"/>
              </a:rPr>
              <a:t>Índice</a:t>
            </a:r>
            <a:r>
              <a:rPr sz="2358" b="1" spc="-18" dirty="0">
                <a:solidFill>
                  <a:srgbClr val="EC6F00"/>
                </a:solidFill>
                <a:latin typeface="Arial"/>
                <a:cs typeface="Arial"/>
              </a:rPr>
              <a:t> Nacional</a:t>
            </a:r>
            <a:r>
              <a:rPr sz="2358" spc="-18" dirty="0">
                <a:solidFill>
                  <a:srgbClr val="EC6F00"/>
                </a:solidFill>
                <a:latin typeface="Arial"/>
                <a:cs typeface="Arial"/>
              </a:rPr>
              <a:t>.</a:t>
            </a:r>
            <a:endParaRPr sz="2358">
              <a:latin typeface="Arial"/>
              <a:cs typeface="Arial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4849932" y="11202262"/>
            <a:ext cx="13339415" cy="840695"/>
            <a:chOff x="1298365" y="6176803"/>
            <a:chExt cx="7355205" cy="463550"/>
          </a:xfrm>
        </p:grpSpPr>
        <p:sp>
          <p:nvSpPr>
            <p:cNvPr id="35" name="object 35"/>
            <p:cNvSpPr/>
            <p:nvPr/>
          </p:nvSpPr>
          <p:spPr>
            <a:xfrm>
              <a:off x="1410538" y="6256781"/>
              <a:ext cx="329565" cy="314960"/>
            </a:xfrm>
            <a:custGeom>
              <a:avLst/>
              <a:gdLst/>
              <a:ahLst/>
              <a:cxnLst/>
              <a:rect l="l" t="t" r="r" b="b"/>
              <a:pathLst>
                <a:path w="329564" h="314959">
                  <a:moveTo>
                    <a:pt x="328993" y="268224"/>
                  </a:moveTo>
                  <a:lnTo>
                    <a:pt x="327588" y="256270"/>
                  </a:lnTo>
                  <a:lnTo>
                    <a:pt x="322897" y="244601"/>
                  </a:lnTo>
                  <a:lnTo>
                    <a:pt x="191833" y="9905"/>
                  </a:lnTo>
                  <a:lnTo>
                    <a:pt x="189547" y="4571"/>
                  </a:lnTo>
                  <a:lnTo>
                    <a:pt x="184213" y="761"/>
                  </a:lnTo>
                  <a:lnTo>
                    <a:pt x="179641" y="0"/>
                  </a:lnTo>
                  <a:lnTo>
                    <a:pt x="147637" y="0"/>
                  </a:lnTo>
                  <a:lnTo>
                    <a:pt x="5143" y="244601"/>
                  </a:lnTo>
                  <a:lnTo>
                    <a:pt x="0" y="268223"/>
                  </a:lnTo>
                  <a:lnTo>
                    <a:pt x="1285" y="280177"/>
                  </a:lnTo>
                  <a:lnTo>
                    <a:pt x="5143" y="291845"/>
                  </a:lnTo>
                  <a:lnTo>
                    <a:pt x="12834" y="301847"/>
                  </a:lnTo>
                  <a:lnTo>
                    <a:pt x="15049" y="303555"/>
                  </a:lnTo>
                  <a:lnTo>
                    <a:pt x="15049" y="263651"/>
                  </a:lnTo>
                  <a:lnTo>
                    <a:pt x="16573" y="261365"/>
                  </a:lnTo>
                  <a:lnTo>
                    <a:pt x="18097" y="258317"/>
                  </a:lnTo>
                  <a:lnTo>
                    <a:pt x="18097" y="256031"/>
                  </a:lnTo>
                  <a:lnTo>
                    <a:pt x="18859" y="253745"/>
                  </a:lnTo>
                  <a:lnTo>
                    <a:pt x="149923" y="19049"/>
                  </a:lnTo>
                  <a:lnTo>
                    <a:pt x="152209" y="15239"/>
                  </a:lnTo>
                  <a:lnTo>
                    <a:pt x="154495" y="12191"/>
                  </a:lnTo>
                  <a:lnTo>
                    <a:pt x="157543" y="12191"/>
                  </a:lnTo>
                  <a:lnTo>
                    <a:pt x="159829" y="11429"/>
                  </a:lnTo>
                  <a:lnTo>
                    <a:pt x="162115" y="9905"/>
                  </a:lnTo>
                  <a:lnTo>
                    <a:pt x="164401" y="9905"/>
                  </a:lnTo>
                  <a:lnTo>
                    <a:pt x="167449" y="11429"/>
                  </a:lnTo>
                  <a:lnTo>
                    <a:pt x="169735" y="12191"/>
                  </a:lnTo>
                  <a:lnTo>
                    <a:pt x="173545" y="12191"/>
                  </a:lnTo>
                  <a:lnTo>
                    <a:pt x="175831" y="15239"/>
                  </a:lnTo>
                  <a:lnTo>
                    <a:pt x="177355" y="19049"/>
                  </a:lnTo>
                  <a:lnTo>
                    <a:pt x="307657" y="253745"/>
                  </a:lnTo>
                  <a:lnTo>
                    <a:pt x="309181" y="256031"/>
                  </a:lnTo>
                  <a:lnTo>
                    <a:pt x="309943" y="258317"/>
                  </a:lnTo>
                  <a:lnTo>
                    <a:pt x="309943" y="261365"/>
                  </a:lnTo>
                  <a:lnTo>
                    <a:pt x="311467" y="263651"/>
                  </a:lnTo>
                  <a:lnTo>
                    <a:pt x="311467" y="304044"/>
                  </a:lnTo>
                  <a:lnTo>
                    <a:pt x="314217" y="301847"/>
                  </a:lnTo>
                  <a:lnTo>
                    <a:pt x="321373" y="291845"/>
                  </a:lnTo>
                  <a:lnTo>
                    <a:pt x="326969" y="280177"/>
                  </a:lnTo>
                  <a:lnTo>
                    <a:pt x="328993" y="268224"/>
                  </a:lnTo>
                  <a:close/>
                </a:path>
                <a:path w="329564" h="314959">
                  <a:moveTo>
                    <a:pt x="311467" y="304044"/>
                  </a:moveTo>
                  <a:lnTo>
                    <a:pt x="311467" y="273557"/>
                  </a:lnTo>
                  <a:lnTo>
                    <a:pt x="309943" y="276605"/>
                  </a:lnTo>
                  <a:lnTo>
                    <a:pt x="309943" y="278891"/>
                  </a:lnTo>
                  <a:lnTo>
                    <a:pt x="309181" y="281177"/>
                  </a:lnTo>
                  <a:lnTo>
                    <a:pt x="307657" y="282701"/>
                  </a:lnTo>
                  <a:lnTo>
                    <a:pt x="306895" y="284987"/>
                  </a:lnTo>
                  <a:lnTo>
                    <a:pt x="305276" y="288226"/>
                  </a:lnTo>
                  <a:lnTo>
                    <a:pt x="305276" y="288067"/>
                  </a:lnTo>
                  <a:lnTo>
                    <a:pt x="303085" y="288797"/>
                  </a:lnTo>
                  <a:lnTo>
                    <a:pt x="301561" y="291845"/>
                  </a:lnTo>
                  <a:lnTo>
                    <a:pt x="299275" y="292607"/>
                  </a:lnTo>
                  <a:lnTo>
                    <a:pt x="297751" y="294131"/>
                  </a:lnTo>
                  <a:lnTo>
                    <a:pt x="295465" y="295655"/>
                  </a:lnTo>
                  <a:lnTo>
                    <a:pt x="293179" y="296417"/>
                  </a:lnTo>
                  <a:lnTo>
                    <a:pt x="290893" y="296417"/>
                  </a:lnTo>
                  <a:lnTo>
                    <a:pt x="287845" y="297941"/>
                  </a:lnTo>
                  <a:lnTo>
                    <a:pt x="40195" y="297941"/>
                  </a:lnTo>
                  <a:lnTo>
                    <a:pt x="37909" y="296417"/>
                  </a:lnTo>
                  <a:lnTo>
                    <a:pt x="34861" y="296417"/>
                  </a:lnTo>
                  <a:lnTo>
                    <a:pt x="32789" y="295727"/>
                  </a:lnTo>
                  <a:lnTo>
                    <a:pt x="32575" y="295655"/>
                  </a:lnTo>
                  <a:lnTo>
                    <a:pt x="28003" y="292607"/>
                  </a:lnTo>
                  <a:lnTo>
                    <a:pt x="26479" y="291845"/>
                  </a:lnTo>
                  <a:lnTo>
                    <a:pt x="24193" y="288797"/>
                  </a:lnTo>
                  <a:lnTo>
                    <a:pt x="22669" y="288035"/>
                  </a:lnTo>
                  <a:lnTo>
                    <a:pt x="20383" y="284987"/>
                  </a:lnTo>
                  <a:lnTo>
                    <a:pt x="18859" y="282701"/>
                  </a:lnTo>
                  <a:lnTo>
                    <a:pt x="18097" y="281177"/>
                  </a:lnTo>
                  <a:lnTo>
                    <a:pt x="18097" y="278891"/>
                  </a:lnTo>
                  <a:lnTo>
                    <a:pt x="16573" y="276605"/>
                  </a:lnTo>
                  <a:lnTo>
                    <a:pt x="15049" y="273557"/>
                  </a:lnTo>
                  <a:lnTo>
                    <a:pt x="15049" y="303555"/>
                  </a:lnTo>
                  <a:lnTo>
                    <a:pt x="281749" y="314705"/>
                  </a:lnTo>
                  <a:lnTo>
                    <a:pt x="294477" y="313277"/>
                  </a:lnTo>
                  <a:lnTo>
                    <a:pt x="305276" y="308990"/>
                  </a:lnTo>
                  <a:lnTo>
                    <a:pt x="311467" y="304044"/>
                  </a:lnTo>
                  <a:close/>
                </a:path>
                <a:path w="329564" h="314959">
                  <a:moveTo>
                    <a:pt x="175831" y="247650"/>
                  </a:moveTo>
                  <a:lnTo>
                    <a:pt x="175831" y="240029"/>
                  </a:lnTo>
                  <a:lnTo>
                    <a:pt x="174307" y="236981"/>
                  </a:lnTo>
                  <a:lnTo>
                    <a:pt x="169735" y="232409"/>
                  </a:lnTo>
                  <a:lnTo>
                    <a:pt x="167449" y="230885"/>
                  </a:lnTo>
                  <a:lnTo>
                    <a:pt x="160591" y="230885"/>
                  </a:lnTo>
                  <a:lnTo>
                    <a:pt x="157543" y="232409"/>
                  </a:lnTo>
                  <a:lnTo>
                    <a:pt x="154495" y="234695"/>
                  </a:lnTo>
                  <a:lnTo>
                    <a:pt x="152209" y="236981"/>
                  </a:lnTo>
                  <a:lnTo>
                    <a:pt x="151447" y="240029"/>
                  </a:lnTo>
                  <a:lnTo>
                    <a:pt x="151447" y="247649"/>
                  </a:lnTo>
                  <a:lnTo>
                    <a:pt x="152209" y="249935"/>
                  </a:lnTo>
                  <a:lnTo>
                    <a:pt x="157543" y="255269"/>
                  </a:lnTo>
                  <a:lnTo>
                    <a:pt x="160591" y="256031"/>
                  </a:lnTo>
                  <a:lnTo>
                    <a:pt x="167449" y="256031"/>
                  </a:lnTo>
                  <a:lnTo>
                    <a:pt x="169735" y="255269"/>
                  </a:lnTo>
                  <a:lnTo>
                    <a:pt x="172021" y="252221"/>
                  </a:lnTo>
                  <a:lnTo>
                    <a:pt x="174307" y="249935"/>
                  </a:lnTo>
                  <a:lnTo>
                    <a:pt x="175831" y="247650"/>
                  </a:lnTo>
                  <a:close/>
                </a:path>
                <a:path w="329564" h="314959">
                  <a:moveTo>
                    <a:pt x="172021" y="213359"/>
                  </a:moveTo>
                  <a:lnTo>
                    <a:pt x="172021" y="111251"/>
                  </a:lnTo>
                  <a:lnTo>
                    <a:pt x="156019" y="111251"/>
                  </a:lnTo>
                  <a:lnTo>
                    <a:pt x="156019" y="213359"/>
                  </a:lnTo>
                  <a:lnTo>
                    <a:pt x="172021" y="213359"/>
                  </a:lnTo>
                  <a:close/>
                </a:path>
              </a:pathLst>
            </a:custGeom>
            <a:solidFill>
              <a:srgbClr val="EB6F00"/>
            </a:solidFill>
          </p:spPr>
          <p:txBody>
            <a:bodyPr wrap="square" lIns="0" tIns="0" rIns="0" bIns="0" rtlCol="0"/>
            <a:lstStyle/>
            <a:p>
              <a:endParaRPr sz="3264"/>
            </a:p>
          </p:txBody>
        </p:sp>
        <p:sp>
          <p:nvSpPr>
            <p:cNvPr id="36" name="object 36"/>
            <p:cNvSpPr/>
            <p:nvPr/>
          </p:nvSpPr>
          <p:spPr>
            <a:xfrm>
              <a:off x="1306715" y="6185153"/>
              <a:ext cx="7338059" cy="447040"/>
            </a:xfrm>
            <a:custGeom>
              <a:avLst/>
              <a:gdLst/>
              <a:ahLst/>
              <a:cxnLst/>
              <a:rect l="l" t="t" r="r" b="b"/>
              <a:pathLst>
                <a:path w="7338059" h="447040">
                  <a:moveTo>
                    <a:pt x="0" y="74676"/>
                  </a:moveTo>
                  <a:lnTo>
                    <a:pt x="21526" y="21907"/>
                  </a:lnTo>
                  <a:lnTo>
                    <a:pt x="73914" y="0"/>
                  </a:lnTo>
                  <a:lnTo>
                    <a:pt x="7264146" y="0"/>
                  </a:lnTo>
                  <a:lnTo>
                    <a:pt x="7293054" y="5881"/>
                  </a:lnTo>
                  <a:lnTo>
                    <a:pt x="7316533" y="21907"/>
                  </a:lnTo>
                  <a:lnTo>
                    <a:pt x="7332297" y="45648"/>
                  </a:lnTo>
                  <a:lnTo>
                    <a:pt x="7338059" y="74676"/>
                  </a:lnTo>
                  <a:lnTo>
                    <a:pt x="7338059" y="371856"/>
                  </a:lnTo>
                  <a:lnTo>
                    <a:pt x="7316533" y="424624"/>
                  </a:lnTo>
                  <a:lnTo>
                    <a:pt x="7264146" y="446532"/>
                  </a:lnTo>
                  <a:lnTo>
                    <a:pt x="73914" y="446532"/>
                  </a:lnTo>
                  <a:lnTo>
                    <a:pt x="45005" y="440650"/>
                  </a:lnTo>
                  <a:lnTo>
                    <a:pt x="21526" y="424624"/>
                  </a:lnTo>
                  <a:lnTo>
                    <a:pt x="5762" y="400883"/>
                  </a:lnTo>
                  <a:lnTo>
                    <a:pt x="0" y="371856"/>
                  </a:lnTo>
                  <a:lnTo>
                    <a:pt x="0" y="74676"/>
                  </a:lnTo>
                  <a:close/>
                </a:path>
              </a:pathLst>
            </a:custGeom>
            <a:ln w="16700">
              <a:solidFill>
                <a:srgbClr val="EB6F00"/>
              </a:solidFill>
            </a:ln>
          </p:spPr>
          <p:txBody>
            <a:bodyPr wrap="square" lIns="0" tIns="0" rIns="0" bIns="0" rtlCol="0"/>
            <a:lstStyle/>
            <a:p>
              <a:endParaRPr sz="3264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17492" y="1754749"/>
            <a:ext cx="18514873" cy="103901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r">
              <a:lnSpc>
                <a:spcPts val="3063"/>
              </a:lnSpc>
              <a:tabLst>
                <a:tab pos="1438393" algn="l"/>
              </a:tabLst>
            </a:pPr>
            <a:r>
              <a:rPr sz="3174" b="1" spc="-45" dirty="0">
                <a:solidFill>
                  <a:srgbClr val="004992"/>
                </a:solidFill>
                <a:latin typeface="Trebuchet MS"/>
                <a:cs typeface="Trebuchet MS"/>
              </a:rPr>
              <a:t>HUB</a:t>
            </a:r>
            <a:r>
              <a:rPr sz="3174" b="1" dirty="0">
                <a:solidFill>
                  <a:srgbClr val="004992"/>
                </a:solidFill>
                <a:latin typeface="Trebuchet MS"/>
                <a:cs typeface="Trebuchet MS"/>
              </a:rPr>
              <a:t>	</a:t>
            </a:r>
            <a:r>
              <a:rPr sz="4217" spc="-136" baseline="5376" dirty="0">
                <a:solidFill>
                  <a:srgbClr val="004890"/>
                </a:solidFill>
                <a:latin typeface="Calibri"/>
                <a:cs typeface="Calibri"/>
              </a:rPr>
              <a:t>&amp;</a:t>
            </a:r>
            <a:endParaRPr sz="4217" baseline="5376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spcBef>
                <a:spcPts val="36"/>
              </a:spcBef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sz="1451" spc="-18" dirty="0">
                <a:latin typeface="Calibri"/>
                <a:cs typeface="Calibri"/>
              </a:rPr>
              <a:t>Corporativo</a:t>
            </a:r>
            <a:r>
              <a:rPr sz="1451" spc="-36" dirty="0">
                <a:latin typeface="Calibri"/>
                <a:cs typeface="Calibri"/>
              </a:rPr>
              <a:t> </a:t>
            </a:r>
            <a:r>
              <a:rPr sz="1451" dirty="0">
                <a:latin typeface="Calibri"/>
                <a:cs typeface="Calibri"/>
              </a:rPr>
              <a:t>|</a:t>
            </a:r>
            <a:r>
              <a:rPr sz="1451" spc="-18" dirty="0">
                <a:latin typeface="Calibri"/>
                <a:cs typeface="Calibri"/>
              </a:rPr>
              <a:t> Interno</a:t>
            </a:r>
            <a:endParaRPr sz="1451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286962" y="1703962"/>
            <a:ext cx="406298" cy="40906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021752" y="1717029"/>
            <a:ext cx="391392" cy="399513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0" y="0"/>
            <a:ext cx="24384000" cy="13716000"/>
            <a:chOff x="13" y="770515"/>
            <a:chExt cx="10693400" cy="601599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935603" y="970026"/>
              <a:ext cx="197357" cy="18135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902075" y="938022"/>
              <a:ext cx="265430" cy="91440"/>
            </a:xfrm>
            <a:custGeom>
              <a:avLst/>
              <a:gdLst/>
              <a:ahLst/>
              <a:cxnLst/>
              <a:rect l="l" t="t" r="r" b="b"/>
              <a:pathLst>
                <a:path w="265429" h="91440">
                  <a:moveTo>
                    <a:pt x="265176" y="83058"/>
                  </a:moveTo>
                  <a:lnTo>
                    <a:pt x="263652" y="77724"/>
                  </a:lnTo>
                  <a:lnTo>
                    <a:pt x="259842" y="75438"/>
                  </a:lnTo>
                  <a:lnTo>
                    <a:pt x="217170" y="48006"/>
                  </a:lnTo>
                  <a:lnTo>
                    <a:pt x="150876" y="4572"/>
                  </a:lnTo>
                  <a:lnTo>
                    <a:pt x="142041" y="1143"/>
                  </a:lnTo>
                  <a:lnTo>
                    <a:pt x="132207" y="0"/>
                  </a:lnTo>
                  <a:lnTo>
                    <a:pt x="122682" y="1107"/>
                  </a:lnTo>
                  <a:lnTo>
                    <a:pt x="122372" y="1143"/>
                  </a:lnTo>
                  <a:lnTo>
                    <a:pt x="113538" y="4572"/>
                  </a:lnTo>
                  <a:lnTo>
                    <a:pt x="65532" y="36576"/>
                  </a:lnTo>
                  <a:lnTo>
                    <a:pt x="47244" y="48006"/>
                  </a:lnTo>
                  <a:lnTo>
                    <a:pt x="4572" y="75438"/>
                  </a:lnTo>
                  <a:lnTo>
                    <a:pt x="762" y="77724"/>
                  </a:lnTo>
                  <a:lnTo>
                    <a:pt x="0" y="83058"/>
                  </a:lnTo>
                  <a:lnTo>
                    <a:pt x="1524" y="86868"/>
                  </a:lnTo>
                  <a:lnTo>
                    <a:pt x="3810" y="89154"/>
                  </a:lnTo>
                  <a:lnTo>
                    <a:pt x="6096" y="90678"/>
                  </a:lnTo>
                  <a:lnTo>
                    <a:pt x="10668" y="90678"/>
                  </a:lnTo>
                  <a:lnTo>
                    <a:pt x="11430" y="89916"/>
                  </a:lnTo>
                  <a:lnTo>
                    <a:pt x="13716" y="89154"/>
                  </a:lnTo>
                  <a:lnTo>
                    <a:pt x="34290" y="76200"/>
                  </a:lnTo>
                  <a:lnTo>
                    <a:pt x="57912" y="60198"/>
                  </a:lnTo>
                  <a:lnTo>
                    <a:pt x="72390" y="51054"/>
                  </a:lnTo>
                  <a:lnTo>
                    <a:pt x="122682" y="19050"/>
                  </a:lnTo>
                  <a:lnTo>
                    <a:pt x="128016" y="16002"/>
                  </a:lnTo>
                  <a:lnTo>
                    <a:pt x="137160" y="16002"/>
                  </a:lnTo>
                  <a:lnTo>
                    <a:pt x="141732" y="19050"/>
                  </a:lnTo>
                  <a:lnTo>
                    <a:pt x="192024" y="51054"/>
                  </a:lnTo>
                  <a:lnTo>
                    <a:pt x="206502" y="60198"/>
                  </a:lnTo>
                  <a:lnTo>
                    <a:pt x="250698" y="89154"/>
                  </a:lnTo>
                  <a:lnTo>
                    <a:pt x="254508" y="91440"/>
                  </a:lnTo>
                  <a:lnTo>
                    <a:pt x="259842" y="90678"/>
                  </a:lnTo>
                  <a:lnTo>
                    <a:pt x="262128" y="86868"/>
                  </a:lnTo>
                  <a:lnTo>
                    <a:pt x="265176" y="83058"/>
                  </a:lnTo>
                  <a:close/>
                </a:path>
              </a:pathLst>
            </a:custGeom>
            <a:solidFill>
              <a:srgbClr val="6E6E6E"/>
            </a:solidFill>
          </p:spPr>
          <p:txBody>
            <a:bodyPr wrap="square" lIns="0" tIns="0" rIns="0" bIns="0" rtlCol="0"/>
            <a:lstStyle/>
            <a:p>
              <a:endParaRPr sz="3264"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036174" y="1051560"/>
              <a:ext cx="130301" cy="11658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03" y="771906"/>
              <a:ext cx="10691622" cy="601446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03" y="771906"/>
              <a:ext cx="10691622" cy="601446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403" y="771906"/>
              <a:ext cx="3953510" cy="4314825"/>
            </a:xfrm>
            <a:custGeom>
              <a:avLst/>
              <a:gdLst/>
              <a:ahLst/>
              <a:cxnLst/>
              <a:rect l="l" t="t" r="r" b="b"/>
              <a:pathLst>
                <a:path w="3953510" h="4314825">
                  <a:moveTo>
                    <a:pt x="0" y="4314444"/>
                  </a:moveTo>
                  <a:lnTo>
                    <a:pt x="2926847" y="4314444"/>
                  </a:lnTo>
                  <a:lnTo>
                    <a:pt x="2975170" y="4313326"/>
                  </a:lnTo>
                  <a:lnTo>
                    <a:pt x="3022917" y="4310008"/>
                  </a:lnTo>
                  <a:lnTo>
                    <a:pt x="3070039" y="4304537"/>
                  </a:lnTo>
                  <a:lnTo>
                    <a:pt x="3116487" y="4296964"/>
                  </a:lnTo>
                  <a:lnTo>
                    <a:pt x="3162212" y="4287336"/>
                  </a:lnTo>
                  <a:lnTo>
                    <a:pt x="3207164" y="4275703"/>
                  </a:lnTo>
                  <a:lnTo>
                    <a:pt x="3251295" y="4262115"/>
                  </a:lnTo>
                  <a:lnTo>
                    <a:pt x="3294554" y="4246621"/>
                  </a:lnTo>
                  <a:lnTo>
                    <a:pt x="3336893" y="4229269"/>
                  </a:lnTo>
                  <a:lnTo>
                    <a:pt x="3378262" y="4210109"/>
                  </a:lnTo>
                  <a:lnTo>
                    <a:pt x="3418613" y="4189191"/>
                  </a:lnTo>
                  <a:lnTo>
                    <a:pt x="3457895" y="4166562"/>
                  </a:lnTo>
                  <a:lnTo>
                    <a:pt x="3496060" y="4142273"/>
                  </a:lnTo>
                  <a:lnTo>
                    <a:pt x="3533058" y="4116372"/>
                  </a:lnTo>
                  <a:lnTo>
                    <a:pt x="3568840" y="4088909"/>
                  </a:lnTo>
                  <a:lnTo>
                    <a:pt x="3603357" y="4059933"/>
                  </a:lnTo>
                  <a:lnTo>
                    <a:pt x="3636560" y="4029493"/>
                  </a:lnTo>
                  <a:lnTo>
                    <a:pt x="3668398" y="3997638"/>
                  </a:lnTo>
                  <a:lnTo>
                    <a:pt x="3698824" y="3964417"/>
                  </a:lnTo>
                  <a:lnTo>
                    <a:pt x="3727787" y="3929880"/>
                  </a:lnTo>
                  <a:lnTo>
                    <a:pt x="3755239" y="3894076"/>
                  </a:lnTo>
                  <a:lnTo>
                    <a:pt x="3781130" y="3857053"/>
                  </a:lnTo>
                  <a:lnTo>
                    <a:pt x="3805411" y="3818861"/>
                  </a:lnTo>
                  <a:lnTo>
                    <a:pt x="3828032" y="3779549"/>
                  </a:lnTo>
                  <a:lnTo>
                    <a:pt x="3848945" y="3739167"/>
                  </a:lnTo>
                  <a:lnTo>
                    <a:pt x="3868100" y="3697763"/>
                  </a:lnTo>
                  <a:lnTo>
                    <a:pt x="3885448" y="3655386"/>
                  </a:lnTo>
                  <a:lnTo>
                    <a:pt x="3900940" y="3612087"/>
                  </a:lnTo>
                  <a:lnTo>
                    <a:pt x="3914525" y="3567913"/>
                  </a:lnTo>
                  <a:lnTo>
                    <a:pt x="3926156" y="3522914"/>
                  </a:lnTo>
                  <a:lnTo>
                    <a:pt x="3935783" y="3477140"/>
                  </a:lnTo>
                  <a:lnTo>
                    <a:pt x="3943356" y="3430639"/>
                  </a:lnTo>
                  <a:lnTo>
                    <a:pt x="3948826" y="3383460"/>
                  </a:lnTo>
                  <a:lnTo>
                    <a:pt x="3952144" y="3335653"/>
                  </a:lnTo>
                  <a:lnTo>
                    <a:pt x="3953261" y="3287268"/>
                  </a:lnTo>
                  <a:lnTo>
                    <a:pt x="3953261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3264"/>
            </a:p>
          </p:txBody>
        </p:sp>
        <p:sp>
          <p:nvSpPr>
            <p:cNvPr id="12" name="object 12"/>
            <p:cNvSpPr/>
            <p:nvPr/>
          </p:nvSpPr>
          <p:spPr>
            <a:xfrm>
              <a:off x="3754259" y="3707130"/>
              <a:ext cx="364490" cy="363855"/>
            </a:xfrm>
            <a:custGeom>
              <a:avLst/>
              <a:gdLst/>
              <a:ahLst/>
              <a:cxnLst/>
              <a:rect l="l" t="t" r="r" b="b"/>
              <a:pathLst>
                <a:path w="364489" h="363854">
                  <a:moveTo>
                    <a:pt x="0" y="69341"/>
                  </a:moveTo>
                  <a:lnTo>
                    <a:pt x="20478" y="20383"/>
                  </a:lnTo>
                  <a:lnTo>
                    <a:pt x="70104" y="0"/>
                  </a:lnTo>
                  <a:lnTo>
                    <a:pt x="294132" y="0"/>
                  </a:lnTo>
                  <a:lnTo>
                    <a:pt x="321480" y="5476"/>
                  </a:lnTo>
                  <a:lnTo>
                    <a:pt x="343757" y="20383"/>
                  </a:lnTo>
                  <a:lnTo>
                    <a:pt x="358747" y="42433"/>
                  </a:lnTo>
                  <a:lnTo>
                    <a:pt x="364236" y="69341"/>
                  </a:lnTo>
                  <a:lnTo>
                    <a:pt x="364236" y="294131"/>
                  </a:lnTo>
                  <a:lnTo>
                    <a:pt x="358747" y="321040"/>
                  </a:lnTo>
                  <a:lnTo>
                    <a:pt x="343757" y="343090"/>
                  </a:lnTo>
                  <a:lnTo>
                    <a:pt x="321480" y="357997"/>
                  </a:lnTo>
                  <a:lnTo>
                    <a:pt x="294132" y="363473"/>
                  </a:lnTo>
                  <a:lnTo>
                    <a:pt x="70104" y="363473"/>
                  </a:lnTo>
                  <a:lnTo>
                    <a:pt x="20478" y="343090"/>
                  </a:lnTo>
                  <a:lnTo>
                    <a:pt x="0" y="294131"/>
                  </a:lnTo>
                  <a:lnTo>
                    <a:pt x="0" y="69341"/>
                  </a:lnTo>
                  <a:close/>
                </a:path>
              </a:pathLst>
            </a:custGeom>
            <a:ln w="835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3264"/>
            </a:p>
          </p:txBody>
        </p:sp>
      </p:grpSp>
      <p:sp>
        <p:nvSpPr>
          <p:cNvPr id="13" name="object 13" descr="$PPTXTitle"/>
          <p:cNvSpPr txBox="1">
            <a:spLocks noGrp="1"/>
          </p:cNvSpPr>
          <p:nvPr>
            <p:ph type="title"/>
          </p:nvPr>
        </p:nvSpPr>
        <p:spPr>
          <a:xfrm>
            <a:off x="11679993" y="10710091"/>
            <a:ext cx="9717515" cy="1490728"/>
          </a:xfrm>
          <a:prstGeom prst="rect">
            <a:avLst/>
          </a:prstGeom>
        </p:spPr>
        <p:txBody>
          <a:bodyPr vert="horz" wrap="square" lIns="0" tIns="25336" rIns="0" bIns="0" rtlCol="0" anchor="ctr">
            <a:spAutoFit/>
          </a:bodyPr>
          <a:lstStyle/>
          <a:p>
            <a:pPr marL="23033">
              <a:lnSpc>
                <a:spcPct val="100000"/>
              </a:lnSpc>
              <a:spcBef>
                <a:spcPts val="199"/>
              </a:spcBef>
            </a:pPr>
            <a:r>
              <a:rPr sz="9521" dirty="0">
                <a:solidFill>
                  <a:srgbClr val="FFFFFF"/>
                </a:solidFill>
                <a:latin typeface="Trebuchet MS"/>
                <a:cs typeface="Trebuchet MS"/>
              </a:rPr>
              <a:t>Seguro</a:t>
            </a:r>
            <a:r>
              <a:rPr sz="9521" spc="-10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21" spc="-127" dirty="0">
                <a:solidFill>
                  <a:srgbClr val="FFFFFF"/>
                </a:solidFill>
                <a:latin typeface="Trebuchet MS"/>
                <a:cs typeface="Trebuchet MS"/>
              </a:rPr>
              <a:t>proteção_</a:t>
            </a:r>
            <a:endParaRPr sz="9521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17492" y="12036912"/>
            <a:ext cx="1590411" cy="183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69"/>
              </a:lnSpc>
            </a:pPr>
            <a:r>
              <a:rPr sz="1451" spc="-18" dirty="0">
                <a:latin typeface="Calibri"/>
                <a:cs typeface="Calibri"/>
              </a:rPr>
              <a:t>Corporativo</a:t>
            </a:r>
            <a:r>
              <a:rPr sz="1451" spc="-36" dirty="0">
                <a:latin typeface="Calibri"/>
                <a:cs typeface="Calibri"/>
              </a:rPr>
              <a:t> </a:t>
            </a:r>
            <a:r>
              <a:rPr sz="1451" dirty="0">
                <a:latin typeface="Calibri"/>
                <a:cs typeface="Calibri"/>
              </a:rPr>
              <a:t>|</a:t>
            </a:r>
            <a:r>
              <a:rPr sz="1451" spc="-18" dirty="0">
                <a:latin typeface="Calibri"/>
                <a:cs typeface="Calibri"/>
              </a:rPr>
              <a:t> Interno</a:t>
            </a:r>
            <a:endParaRPr sz="1451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60720" y="4036866"/>
            <a:ext cx="5489124" cy="1266467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9060720" y="5761409"/>
            <a:ext cx="5302138" cy="4823057"/>
            <a:chOff x="3620147" y="3176777"/>
            <a:chExt cx="2923540" cy="265938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20147" y="3176777"/>
              <a:ext cx="2923032" cy="178003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20147" y="4956810"/>
              <a:ext cx="2423922" cy="83049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81585" y="4958333"/>
              <a:ext cx="502920" cy="877824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847937" y="5899096"/>
            <a:ext cx="5314021" cy="1306403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15040481" y="6294849"/>
            <a:ext cx="0" cy="4939372"/>
          </a:xfrm>
          <a:custGeom>
            <a:avLst/>
            <a:gdLst/>
            <a:ahLst/>
            <a:cxnLst/>
            <a:rect l="l" t="t" r="r" b="b"/>
            <a:pathLst>
              <a:path h="2723515">
                <a:moveTo>
                  <a:pt x="0" y="0"/>
                </a:moveTo>
                <a:lnTo>
                  <a:pt x="0" y="2723388"/>
                </a:lnTo>
              </a:path>
            </a:pathLst>
          </a:custGeom>
          <a:ln w="5562">
            <a:solidFill>
              <a:srgbClr val="FF6C00"/>
            </a:solidFill>
          </a:ln>
        </p:spPr>
        <p:txBody>
          <a:bodyPr wrap="square" lIns="0" tIns="0" rIns="0" bIns="0" rtlCol="0"/>
          <a:lstStyle/>
          <a:p>
            <a:endParaRPr sz="3264"/>
          </a:p>
        </p:txBody>
      </p:sp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621913" y="7445520"/>
            <a:ext cx="5563159" cy="2577868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060720" y="10652184"/>
            <a:ext cx="5432351" cy="1434886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5971371" y="10394599"/>
            <a:ext cx="3173169" cy="1593360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0" y="0"/>
            <a:ext cx="24384000" cy="13716000"/>
            <a:chOff x="1403" y="771905"/>
            <a:chExt cx="10692130" cy="6014720"/>
          </a:xfrm>
        </p:grpSpPr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03" y="1994916"/>
              <a:ext cx="3284982" cy="479145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26833" y="2615183"/>
              <a:ext cx="1910080" cy="219075"/>
            </a:xfrm>
            <a:custGeom>
              <a:avLst/>
              <a:gdLst/>
              <a:ahLst/>
              <a:cxnLst/>
              <a:rect l="l" t="t" r="r" b="b"/>
              <a:pathLst>
                <a:path w="1910080" h="219075">
                  <a:moveTo>
                    <a:pt x="1909571" y="218694"/>
                  </a:moveTo>
                  <a:lnTo>
                    <a:pt x="1909571" y="0"/>
                  </a:lnTo>
                  <a:lnTo>
                    <a:pt x="0" y="0"/>
                  </a:lnTo>
                  <a:lnTo>
                    <a:pt x="0" y="218694"/>
                  </a:lnTo>
                  <a:lnTo>
                    <a:pt x="1909571" y="218694"/>
                  </a:lnTo>
                  <a:close/>
                </a:path>
              </a:pathLst>
            </a:custGeom>
            <a:solidFill>
              <a:srgbClr val="FF6400"/>
            </a:solidFill>
          </p:spPr>
          <p:txBody>
            <a:bodyPr wrap="square" lIns="0" tIns="0" rIns="0" bIns="0" rtlCol="0"/>
            <a:lstStyle/>
            <a:p>
              <a:endParaRPr sz="3264"/>
            </a:p>
          </p:txBody>
        </p:sp>
        <p:sp>
          <p:nvSpPr>
            <p:cNvPr id="16" name="object 16"/>
            <p:cNvSpPr/>
            <p:nvPr/>
          </p:nvSpPr>
          <p:spPr>
            <a:xfrm>
              <a:off x="1403" y="771905"/>
              <a:ext cx="10692130" cy="1223010"/>
            </a:xfrm>
            <a:custGeom>
              <a:avLst/>
              <a:gdLst/>
              <a:ahLst/>
              <a:cxnLst/>
              <a:rect l="l" t="t" r="r" b="b"/>
              <a:pathLst>
                <a:path w="10692130" h="1223010">
                  <a:moveTo>
                    <a:pt x="10691749" y="1223009"/>
                  </a:moveTo>
                  <a:lnTo>
                    <a:pt x="10691749" y="0"/>
                  </a:lnTo>
                  <a:lnTo>
                    <a:pt x="0" y="0"/>
                  </a:lnTo>
                  <a:lnTo>
                    <a:pt x="0" y="1223010"/>
                  </a:lnTo>
                  <a:lnTo>
                    <a:pt x="10691749" y="1223009"/>
                  </a:lnTo>
                  <a:close/>
                </a:path>
              </a:pathLst>
            </a:custGeom>
            <a:solidFill>
              <a:srgbClr val="FF6C00"/>
            </a:solidFill>
          </p:spPr>
          <p:txBody>
            <a:bodyPr wrap="square" lIns="0" tIns="0" rIns="0" bIns="0" rtlCol="0"/>
            <a:lstStyle/>
            <a:p>
              <a:endParaRPr sz="3264"/>
            </a:p>
          </p:txBody>
        </p:sp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623945" y="1030223"/>
              <a:ext cx="706373" cy="706373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3026130" y="1878549"/>
            <a:ext cx="2291758" cy="1330594"/>
          </a:xfrm>
          <a:prstGeom prst="rect">
            <a:avLst/>
          </a:prstGeom>
        </p:spPr>
        <p:txBody>
          <a:bodyPr vert="horz" wrap="square" lIns="0" tIns="21881" rIns="0" bIns="0" rtlCol="0">
            <a:spAutoFit/>
          </a:bodyPr>
          <a:lstStyle/>
          <a:p>
            <a:pPr marL="23033" marR="9213" algn="just">
              <a:lnSpc>
                <a:spcPct val="101800"/>
              </a:lnSpc>
              <a:spcBef>
                <a:spcPts val="172"/>
              </a:spcBef>
            </a:pPr>
            <a:r>
              <a:rPr sz="2811" dirty="0">
                <a:solidFill>
                  <a:srgbClr val="FFC000"/>
                </a:solidFill>
                <a:latin typeface="Calibri"/>
                <a:cs typeface="Calibri"/>
              </a:rPr>
              <a:t>Consórcio</a:t>
            </a:r>
            <a:r>
              <a:rPr sz="2811" spc="317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811" b="1" spc="-36" dirty="0">
                <a:solidFill>
                  <a:srgbClr val="FFC000"/>
                </a:solidFill>
                <a:latin typeface="Calibri"/>
                <a:cs typeface="Calibri"/>
              </a:rPr>
              <a:t>Itaú </a:t>
            </a:r>
            <a:r>
              <a:rPr sz="2811" spc="-18" dirty="0">
                <a:solidFill>
                  <a:srgbClr val="FFFFFF"/>
                </a:solidFill>
                <a:latin typeface="Calibri"/>
                <a:cs typeface="Calibri"/>
              </a:rPr>
              <a:t>Representante Autorizado</a:t>
            </a:r>
            <a:endParaRPr sz="2811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94459" y="11968273"/>
            <a:ext cx="1636477" cy="244198"/>
          </a:xfrm>
          <a:prstGeom prst="rect">
            <a:avLst/>
          </a:prstGeom>
        </p:spPr>
        <p:txBody>
          <a:bodyPr vert="horz" wrap="square" lIns="0" tIns="20729" rIns="0" bIns="0" rtlCol="0">
            <a:spAutoFit/>
          </a:bodyPr>
          <a:lstStyle/>
          <a:p>
            <a:pPr marL="23033">
              <a:spcBef>
                <a:spcPts val="163"/>
              </a:spcBef>
            </a:pPr>
            <a:r>
              <a:rPr sz="1451" spc="-18" dirty="0">
                <a:latin typeface="Calibri"/>
                <a:cs typeface="Calibri"/>
              </a:rPr>
              <a:t>Corporativo</a:t>
            </a:r>
            <a:r>
              <a:rPr sz="1451" spc="-36" dirty="0">
                <a:latin typeface="Calibri"/>
                <a:cs typeface="Calibri"/>
              </a:rPr>
              <a:t> </a:t>
            </a:r>
            <a:r>
              <a:rPr sz="1451" dirty="0">
                <a:latin typeface="Calibri"/>
                <a:cs typeface="Calibri"/>
              </a:rPr>
              <a:t>|</a:t>
            </a:r>
            <a:r>
              <a:rPr sz="1451" spc="-18" dirty="0">
                <a:latin typeface="Calibri"/>
                <a:cs typeface="Calibri"/>
              </a:rPr>
              <a:t> Interno</a:t>
            </a:r>
            <a:endParaRPr sz="1451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5275865" y="2732668"/>
            <a:ext cx="9108135" cy="10983331"/>
            <a:chOff x="6809879" y="1990344"/>
            <a:chExt cx="3883660" cy="479615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09879" y="1990344"/>
              <a:ext cx="3883152" cy="479602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065899" y="2401074"/>
              <a:ext cx="3538854" cy="3844290"/>
            </a:xfrm>
            <a:custGeom>
              <a:avLst/>
              <a:gdLst/>
              <a:ahLst/>
              <a:cxnLst/>
              <a:rect l="l" t="t" r="r" b="b"/>
              <a:pathLst>
                <a:path w="3538854" h="3844290">
                  <a:moveTo>
                    <a:pt x="3538740" y="0"/>
                  </a:moveTo>
                  <a:lnTo>
                    <a:pt x="1820430" y="0"/>
                  </a:lnTo>
                  <a:lnTo>
                    <a:pt x="1820430" y="762"/>
                  </a:lnTo>
                  <a:lnTo>
                    <a:pt x="598182" y="762"/>
                  </a:lnTo>
                  <a:lnTo>
                    <a:pt x="598182" y="40386"/>
                  </a:lnTo>
                  <a:lnTo>
                    <a:pt x="0" y="40386"/>
                  </a:lnTo>
                  <a:lnTo>
                    <a:pt x="0" y="3844290"/>
                  </a:lnTo>
                  <a:lnTo>
                    <a:pt x="674370" y="3844290"/>
                  </a:lnTo>
                  <a:lnTo>
                    <a:pt x="674370" y="1338072"/>
                  </a:lnTo>
                  <a:lnTo>
                    <a:pt x="2590050" y="1338072"/>
                  </a:lnTo>
                  <a:lnTo>
                    <a:pt x="2590050" y="483870"/>
                  </a:lnTo>
                  <a:lnTo>
                    <a:pt x="3538740" y="483870"/>
                  </a:lnTo>
                  <a:lnTo>
                    <a:pt x="3538740" y="0"/>
                  </a:lnTo>
                  <a:close/>
                </a:path>
              </a:pathLst>
            </a:custGeom>
            <a:solidFill>
              <a:srgbClr val="FF6400"/>
            </a:solidFill>
          </p:spPr>
          <p:txBody>
            <a:bodyPr wrap="square" lIns="0" tIns="0" rIns="0" bIns="0" rtlCol="0"/>
            <a:lstStyle/>
            <a:p>
              <a:endParaRPr sz="3264"/>
            </a:p>
          </p:txBody>
        </p:sp>
      </p:grp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57637" y="4299668"/>
            <a:ext cx="6020627" cy="1540680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2716109" y="5931107"/>
            <a:ext cx="11755913" cy="5160487"/>
            <a:chOff x="121799" y="3270346"/>
            <a:chExt cx="6482080" cy="284543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8317" y="3270346"/>
              <a:ext cx="6415288" cy="284524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21799" y="3301745"/>
              <a:ext cx="2934970" cy="818515"/>
            </a:xfrm>
            <a:custGeom>
              <a:avLst/>
              <a:gdLst/>
              <a:ahLst/>
              <a:cxnLst/>
              <a:rect l="l" t="t" r="r" b="b"/>
              <a:pathLst>
                <a:path w="2934970" h="818514">
                  <a:moveTo>
                    <a:pt x="2934462" y="818388"/>
                  </a:moveTo>
                  <a:lnTo>
                    <a:pt x="2934462" y="0"/>
                  </a:lnTo>
                  <a:lnTo>
                    <a:pt x="0" y="0"/>
                  </a:lnTo>
                  <a:lnTo>
                    <a:pt x="0" y="818388"/>
                  </a:lnTo>
                  <a:lnTo>
                    <a:pt x="2934462" y="8183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3264"/>
            </a:p>
          </p:txBody>
        </p:sp>
        <p:sp>
          <p:nvSpPr>
            <p:cNvPr id="12" name="object 12"/>
            <p:cNvSpPr/>
            <p:nvPr/>
          </p:nvSpPr>
          <p:spPr>
            <a:xfrm>
              <a:off x="4443107" y="3374897"/>
              <a:ext cx="694690" cy="773430"/>
            </a:xfrm>
            <a:custGeom>
              <a:avLst/>
              <a:gdLst/>
              <a:ahLst/>
              <a:cxnLst/>
              <a:rect l="l" t="t" r="r" b="b"/>
              <a:pathLst>
                <a:path w="694689" h="773429">
                  <a:moveTo>
                    <a:pt x="641604" y="236219"/>
                  </a:moveTo>
                  <a:lnTo>
                    <a:pt x="426720" y="67055"/>
                  </a:lnTo>
                  <a:lnTo>
                    <a:pt x="108204" y="473202"/>
                  </a:lnTo>
                  <a:lnTo>
                    <a:pt x="0" y="388620"/>
                  </a:lnTo>
                  <a:lnTo>
                    <a:pt x="47244" y="773429"/>
                  </a:lnTo>
                  <a:lnTo>
                    <a:pt x="323088" y="739496"/>
                  </a:lnTo>
                  <a:lnTo>
                    <a:pt x="323088" y="642365"/>
                  </a:lnTo>
                  <a:lnTo>
                    <a:pt x="641604" y="236219"/>
                  </a:lnTo>
                  <a:close/>
                </a:path>
                <a:path w="694689" h="773429">
                  <a:moveTo>
                    <a:pt x="431292" y="726185"/>
                  </a:moveTo>
                  <a:lnTo>
                    <a:pt x="323088" y="642365"/>
                  </a:lnTo>
                  <a:lnTo>
                    <a:pt x="323088" y="739496"/>
                  </a:lnTo>
                  <a:lnTo>
                    <a:pt x="431292" y="726185"/>
                  </a:lnTo>
                  <a:close/>
                </a:path>
                <a:path w="694689" h="773429">
                  <a:moveTo>
                    <a:pt x="673608" y="195833"/>
                  </a:moveTo>
                  <a:lnTo>
                    <a:pt x="457962" y="26669"/>
                  </a:lnTo>
                  <a:lnTo>
                    <a:pt x="436626" y="54101"/>
                  </a:lnTo>
                  <a:lnTo>
                    <a:pt x="652272" y="222503"/>
                  </a:lnTo>
                  <a:lnTo>
                    <a:pt x="673608" y="195833"/>
                  </a:lnTo>
                  <a:close/>
                </a:path>
                <a:path w="694689" h="773429">
                  <a:moveTo>
                    <a:pt x="694182" y="169163"/>
                  </a:moveTo>
                  <a:lnTo>
                    <a:pt x="479298" y="0"/>
                  </a:lnTo>
                  <a:lnTo>
                    <a:pt x="468630" y="13715"/>
                  </a:lnTo>
                  <a:lnTo>
                    <a:pt x="684276" y="182117"/>
                  </a:lnTo>
                  <a:lnTo>
                    <a:pt x="694182" y="169163"/>
                  </a:lnTo>
                  <a:close/>
                </a:path>
              </a:pathLst>
            </a:custGeom>
            <a:solidFill>
              <a:srgbClr val="FF6400"/>
            </a:solidFill>
          </p:spPr>
          <p:txBody>
            <a:bodyPr wrap="square" lIns="0" tIns="0" rIns="0" bIns="0" rtlCol="0"/>
            <a:lstStyle/>
            <a:p>
              <a:endParaRPr sz="3264"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0" y="-72557"/>
            <a:ext cx="24384000" cy="2805228"/>
            <a:chOff x="1403" y="771905"/>
            <a:chExt cx="10692130" cy="1223010"/>
          </a:xfrm>
        </p:grpSpPr>
        <p:sp>
          <p:nvSpPr>
            <p:cNvPr id="14" name="object 14"/>
            <p:cNvSpPr/>
            <p:nvPr/>
          </p:nvSpPr>
          <p:spPr>
            <a:xfrm>
              <a:off x="1403" y="771905"/>
              <a:ext cx="10692130" cy="1223010"/>
            </a:xfrm>
            <a:custGeom>
              <a:avLst/>
              <a:gdLst/>
              <a:ahLst/>
              <a:cxnLst/>
              <a:rect l="l" t="t" r="r" b="b"/>
              <a:pathLst>
                <a:path w="10692130" h="1223010">
                  <a:moveTo>
                    <a:pt x="10691749" y="1223009"/>
                  </a:moveTo>
                  <a:lnTo>
                    <a:pt x="10691749" y="0"/>
                  </a:lnTo>
                  <a:lnTo>
                    <a:pt x="0" y="0"/>
                  </a:lnTo>
                  <a:lnTo>
                    <a:pt x="0" y="1223010"/>
                  </a:lnTo>
                  <a:lnTo>
                    <a:pt x="10691749" y="1223009"/>
                  </a:lnTo>
                  <a:close/>
                </a:path>
              </a:pathLst>
            </a:custGeom>
            <a:solidFill>
              <a:srgbClr val="FF6C00"/>
            </a:solidFill>
          </p:spPr>
          <p:txBody>
            <a:bodyPr wrap="square" lIns="0" tIns="0" rIns="0" bIns="0" rtlCol="0"/>
            <a:lstStyle/>
            <a:p>
              <a:endParaRPr sz="3264"/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623945" y="1030223"/>
              <a:ext cx="706373" cy="706373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3026130" y="1878549"/>
            <a:ext cx="2291758" cy="1330594"/>
          </a:xfrm>
          <a:prstGeom prst="rect">
            <a:avLst/>
          </a:prstGeom>
        </p:spPr>
        <p:txBody>
          <a:bodyPr vert="horz" wrap="square" lIns="0" tIns="21881" rIns="0" bIns="0" rtlCol="0">
            <a:spAutoFit/>
          </a:bodyPr>
          <a:lstStyle/>
          <a:p>
            <a:pPr marL="23033" marR="9213" algn="just">
              <a:lnSpc>
                <a:spcPct val="101800"/>
              </a:lnSpc>
              <a:spcBef>
                <a:spcPts val="172"/>
              </a:spcBef>
            </a:pPr>
            <a:r>
              <a:rPr sz="2811" dirty="0">
                <a:solidFill>
                  <a:srgbClr val="FFC000"/>
                </a:solidFill>
                <a:latin typeface="Calibri"/>
                <a:cs typeface="Calibri"/>
              </a:rPr>
              <a:t>Consórcio</a:t>
            </a:r>
            <a:r>
              <a:rPr sz="2811" spc="317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811" b="1" spc="-36" dirty="0">
                <a:solidFill>
                  <a:srgbClr val="FFC000"/>
                </a:solidFill>
                <a:latin typeface="Calibri"/>
                <a:cs typeface="Calibri"/>
              </a:rPr>
              <a:t>Itaú </a:t>
            </a:r>
            <a:r>
              <a:rPr sz="2811" spc="-18" dirty="0">
                <a:solidFill>
                  <a:srgbClr val="FFFFFF"/>
                </a:solidFill>
                <a:latin typeface="Calibri"/>
                <a:cs typeface="Calibri"/>
              </a:rPr>
              <a:t>Representante Autorizado</a:t>
            </a:r>
            <a:endParaRPr sz="2811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FFD95-903D-570C-5DDF-98CB214F0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8D7B476C-6F90-75AB-28D6-160D5A6B0FE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238" y="-14570"/>
            <a:ext cx="24384457" cy="13730569"/>
            <a:chOff x="-1238" y="-14570"/>
            <a:chExt cx="24384457" cy="13730569"/>
          </a:xfrm>
        </p:grpSpPr>
        <p:pic>
          <p:nvPicPr>
            <p:cNvPr id="17" name="Imagem" descr="Imagem">
              <a:extLst>
                <a:ext uri="{FF2B5EF4-FFF2-40B4-BE49-F238E27FC236}">
                  <a16:creationId xmlns:a16="http://schemas.microsoft.com/office/drawing/2014/main" id="{82A6100A-7D75-34CD-B44A-A9E376DFF62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730688" y="386861"/>
              <a:ext cx="1019598" cy="1019910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43" name="Forma">
              <a:extLst>
                <a:ext uri="{FF2B5EF4-FFF2-40B4-BE49-F238E27FC236}">
                  <a16:creationId xmlns:a16="http://schemas.microsoft.com/office/drawing/2014/main" id="{1F19A389-92E1-4AE6-6E78-8CEDA3B79AF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1239074" y="6197240"/>
              <a:ext cx="795409" cy="516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452" y="17"/>
                  </a:moveTo>
                  <a:cubicBezTo>
                    <a:pt x="12301" y="17"/>
                    <a:pt x="12172" y="100"/>
                    <a:pt x="12074" y="249"/>
                  </a:cubicBezTo>
                  <a:cubicBezTo>
                    <a:pt x="11977" y="399"/>
                    <a:pt x="11923" y="599"/>
                    <a:pt x="11923" y="831"/>
                  </a:cubicBezTo>
                  <a:cubicBezTo>
                    <a:pt x="11923" y="1064"/>
                    <a:pt x="11977" y="1264"/>
                    <a:pt x="12074" y="1413"/>
                  </a:cubicBezTo>
                  <a:cubicBezTo>
                    <a:pt x="12172" y="1563"/>
                    <a:pt x="12301" y="1646"/>
                    <a:pt x="12452" y="1646"/>
                  </a:cubicBezTo>
                  <a:lnTo>
                    <a:pt x="13770" y="1646"/>
                  </a:lnTo>
                  <a:cubicBezTo>
                    <a:pt x="13867" y="1646"/>
                    <a:pt x="13964" y="1696"/>
                    <a:pt x="14051" y="1796"/>
                  </a:cubicBezTo>
                  <a:cubicBezTo>
                    <a:pt x="14148" y="1896"/>
                    <a:pt x="14224" y="2029"/>
                    <a:pt x="14278" y="2178"/>
                  </a:cubicBezTo>
                  <a:lnTo>
                    <a:pt x="14807" y="4440"/>
                  </a:lnTo>
                  <a:cubicBezTo>
                    <a:pt x="14774" y="4589"/>
                    <a:pt x="14710" y="4722"/>
                    <a:pt x="14602" y="4822"/>
                  </a:cubicBezTo>
                  <a:cubicBezTo>
                    <a:pt x="14515" y="4922"/>
                    <a:pt x="14418" y="4972"/>
                    <a:pt x="14299" y="4972"/>
                  </a:cubicBezTo>
                  <a:lnTo>
                    <a:pt x="13057" y="4972"/>
                  </a:lnTo>
                  <a:cubicBezTo>
                    <a:pt x="12809" y="4972"/>
                    <a:pt x="12560" y="5022"/>
                    <a:pt x="12323" y="5121"/>
                  </a:cubicBezTo>
                  <a:cubicBezTo>
                    <a:pt x="12085" y="5205"/>
                    <a:pt x="11869" y="5338"/>
                    <a:pt x="11664" y="5554"/>
                  </a:cubicBezTo>
                  <a:lnTo>
                    <a:pt x="10908" y="6219"/>
                  </a:lnTo>
                  <a:cubicBezTo>
                    <a:pt x="10606" y="6535"/>
                    <a:pt x="10271" y="6651"/>
                    <a:pt x="9893" y="6568"/>
                  </a:cubicBezTo>
                  <a:cubicBezTo>
                    <a:pt x="9526" y="6485"/>
                    <a:pt x="9202" y="6252"/>
                    <a:pt x="8932" y="5870"/>
                  </a:cubicBezTo>
                  <a:lnTo>
                    <a:pt x="7895" y="4273"/>
                  </a:lnTo>
                  <a:cubicBezTo>
                    <a:pt x="7690" y="3958"/>
                    <a:pt x="7452" y="3725"/>
                    <a:pt x="7182" y="3575"/>
                  </a:cubicBezTo>
                  <a:cubicBezTo>
                    <a:pt x="6934" y="3392"/>
                    <a:pt x="6664" y="3309"/>
                    <a:pt x="6372" y="3309"/>
                  </a:cubicBezTo>
                  <a:lnTo>
                    <a:pt x="572" y="3309"/>
                  </a:lnTo>
                  <a:cubicBezTo>
                    <a:pt x="421" y="3309"/>
                    <a:pt x="281" y="3392"/>
                    <a:pt x="162" y="3542"/>
                  </a:cubicBezTo>
                  <a:cubicBezTo>
                    <a:pt x="65" y="3691"/>
                    <a:pt x="11" y="3891"/>
                    <a:pt x="11" y="4124"/>
                  </a:cubicBezTo>
                  <a:lnTo>
                    <a:pt x="11" y="6152"/>
                  </a:lnTo>
                  <a:cubicBezTo>
                    <a:pt x="11" y="6718"/>
                    <a:pt x="130" y="7250"/>
                    <a:pt x="367" y="7715"/>
                  </a:cubicBezTo>
                  <a:cubicBezTo>
                    <a:pt x="605" y="8164"/>
                    <a:pt x="907" y="8447"/>
                    <a:pt x="1274" y="8580"/>
                  </a:cubicBezTo>
                  <a:lnTo>
                    <a:pt x="3780" y="9478"/>
                  </a:lnTo>
                  <a:cubicBezTo>
                    <a:pt x="4201" y="9628"/>
                    <a:pt x="4601" y="9861"/>
                    <a:pt x="4968" y="10176"/>
                  </a:cubicBezTo>
                  <a:cubicBezTo>
                    <a:pt x="5335" y="10459"/>
                    <a:pt x="5681" y="10825"/>
                    <a:pt x="5983" y="11274"/>
                  </a:cubicBezTo>
                  <a:lnTo>
                    <a:pt x="5119" y="12554"/>
                  </a:lnTo>
                  <a:cubicBezTo>
                    <a:pt x="4871" y="12272"/>
                    <a:pt x="4579" y="12055"/>
                    <a:pt x="4255" y="11889"/>
                  </a:cubicBezTo>
                  <a:cubicBezTo>
                    <a:pt x="3931" y="11706"/>
                    <a:pt x="3596" y="11623"/>
                    <a:pt x="3240" y="11623"/>
                  </a:cubicBezTo>
                  <a:cubicBezTo>
                    <a:pt x="2344" y="11623"/>
                    <a:pt x="1577" y="12122"/>
                    <a:pt x="940" y="13103"/>
                  </a:cubicBezTo>
                  <a:cubicBezTo>
                    <a:pt x="313" y="14067"/>
                    <a:pt x="0" y="15231"/>
                    <a:pt x="0" y="16612"/>
                  </a:cubicBezTo>
                  <a:cubicBezTo>
                    <a:pt x="0" y="17992"/>
                    <a:pt x="313" y="19172"/>
                    <a:pt x="940" y="20153"/>
                  </a:cubicBezTo>
                  <a:cubicBezTo>
                    <a:pt x="1577" y="21118"/>
                    <a:pt x="2344" y="21600"/>
                    <a:pt x="3240" y="21600"/>
                  </a:cubicBezTo>
                  <a:cubicBezTo>
                    <a:pt x="4136" y="21600"/>
                    <a:pt x="4892" y="21118"/>
                    <a:pt x="5519" y="20153"/>
                  </a:cubicBezTo>
                  <a:cubicBezTo>
                    <a:pt x="6156" y="19172"/>
                    <a:pt x="6480" y="17992"/>
                    <a:pt x="6480" y="16612"/>
                  </a:cubicBezTo>
                  <a:cubicBezTo>
                    <a:pt x="6480" y="16096"/>
                    <a:pt x="6426" y="15581"/>
                    <a:pt x="6329" y="15098"/>
                  </a:cubicBezTo>
                  <a:cubicBezTo>
                    <a:pt x="6232" y="14616"/>
                    <a:pt x="6080" y="14151"/>
                    <a:pt x="5897" y="13735"/>
                  </a:cubicBezTo>
                  <a:lnTo>
                    <a:pt x="6685" y="12521"/>
                  </a:lnTo>
                  <a:cubicBezTo>
                    <a:pt x="6901" y="12987"/>
                    <a:pt x="7085" y="13502"/>
                    <a:pt x="7214" y="14084"/>
                  </a:cubicBezTo>
                  <a:cubicBezTo>
                    <a:pt x="7366" y="14633"/>
                    <a:pt x="7463" y="15215"/>
                    <a:pt x="7517" y="15830"/>
                  </a:cubicBezTo>
                  <a:lnTo>
                    <a:pt x="7517" y="16096"/>
                  </a:lnTo>
                  <a:cubicBezTo>
                    <a:pt x="7582" y="16728"/>
                    <a:pt x="7765" y="17243"/>
                    <a:pt x="8078" y="17659"/>
                  </a:cubicBezTo>
                  <a:cubicBezTo>
                    <a:pt x="8392" y="18075"/>
                    <a:pt x="8737" y="18291"/>
                    <a:pt x="9137" y="18291"/>
                  </a:cubicBezTo>
                  <a:lnTo>
                    <a:pt x="11081" y="18291"/>
                  </a:lnTo>
                  <a:cubicBezTo>
                    <a:pt x="11599" y="18291"/>
                    <a:pt x="12074" y="18091"/>
                    <a:pt x="12496" y="17659"/>
                  </a:cubicBezTo>
                  <a:cubicBezTo>
                    <a:pt x="12938" y="17243"/>
                    <a:pt x="13273" y="16678"/>
                    <a:pt x="13511" y="15980"/>
                  </a:cubicBezTo>
                  <a:lnTo>
                    <a:pt x="14418" y="13170"/>
                  </a:lnTo>
                  <a:cubicBezTo>
                    <a:pt x="14602" y="12538"/>
                    <a:pt x="14861" y="12006"/>
                    <a:pt x="15174" y="11573"/>
                  </a:cubicBezTo>
                  <a:cubicBezTo>
                    <a:pt x="15509" y="11108"/>
                    <a:pt x="15887" y="10725"/>
                    <a:pt x="16286" y="10442"/>
                  </a:cubicBezTo>
                  <a:lnTo>
                    <a:pt x="16718" y="12305"/>
                  </a:lnTo>
                  <a:cubicBezTo>
                    <a:pt x="16243" y="12721"/>
                    <a:pt x="15854" y="13319"/>
                    <a:pt x="15552" y="14101"/>
                  </a:cubicBezTo>
                  <a:cubicBezTo>
                    <a:pt x="15260" y="14849"/>
                    <a:pt x="15120" y="15680"/>
                    <a:pt x="15120" y="16595"/>
                  </a:cubicBezTo>
                  <a:cubicBezTo>
                    <a:pt x="15120" y="17975"/>
                    <a:pt x="15433" y="19156"/>
                    <a:pt x="16060" y="20137"/>
                  </a:cubicBezTo>
                  <a:cubicBezTo>
                    <a:pt x="16697" y="21101"/>
                    <a:pt x="17464" y="21583"/>
                    <a:pt x="18360" y="21583"/>
                  </a:cubicBezTo>
                  <a:cubicBezTo>
                    <a:pt x="19256" y="21583"/>
                    <a:pt x="20012" y="21101"/>
                    <a:pt x="20639" y="20137"/>
                  </a:cubicBezTo>
                  <a:cubicBezTo>
                    <a:pt x="21276" y="19156"/>
                    <a:pt x="21600" y="17975"/>
                    <a:pt x="21600" y="16595"/>
                  </a:cubicBezTo>
                  <a:cubicBezTo>
                    <a:pt x="21600" y="15215"/>
                    <a:pt x="21276" y="14051"/>
                    <a:pt x="20639" y="13086"/>
                  </a:cubicBezTo>
                  <a:cubicBezTo>
                    <a:pt x="20012" y="12105"/>
                    <a:pt x="19256" y="11606"/>
                    <a:pt x="18360" y="11606"/>
                  </a:cubicBezTo>
                  <a:cubicBezTo>
                    <a:pt x="18241" y="11606"/>
                    <a:pt x="18133" y="11623"/>
                    <a:pt x="18036" y="11640"/>
                  </a:cubicBezTo>
                  <a:cubicBezTo>
                    <a:pt x="17939" y="11673"/>
                    <a:pt x="17831" y="11690"/>
                    <a:pt x="17734" y="11723"/>
                  </a:cubicBezTo>
                  <a:lnTo>
                    <a:pt x="17323" y="10010"/>
                  </a:lnTo>
                  <a:cubicBezTo>
                    <a:pt x="17410" y="9977"/>
                    <a:pt x="17485" y="9977"/>
                    <a:pt x="17550" y="9977"/>
                  </a:cubicBezTo>
                  <a:cubicBezTo>
                    <a:pt x="17636" y="9977"/>
                    <a:pt x="17723" y="9977"/>
                    <a:pt x="17798" y="9977"/>
                  </a:cubicBezTo>
                  <a:cubicBezTo>
                    <a:pt x="18241" y="9977"/>
                    <a:pt x="18619" y="9727"/>
                    <a:pt x="18932" y="9229"/>
                  </a:cubicBezTo>
                  <a:cubicBezTo>
                    <a:pt x="19256" y="8730"/>
                    <a:pt x="19418" y="8148"/>
                    <a:pt x="19418" y="7483"/>
                  </a:cubicBezTo>
                  <a:lnTo>
                    <a:pt x="19418" y="5803"/>
                  </a:lnTo>
                  <a:cubicBezTo>
                    <a:pt x="19418" y="5105"/>
                    <a:pt x="19256" y="4523"/>
                    <a:pt x="18932" y="4057"/>
                  </a:cubicBezTo>
                  <a:cubicBezTo>
                    <a:pt x="18630" y="3558"/>
                    <a:pt x="18252" y="3309"/>
                    <a:pt x="17798" y="3309"/>
                  </a:cubicBezTo>
                  <a:lnTo>
                    <a:pt x="15649" y="3309"/>
                  </a:lnTo>
                  <a:lnTo>
                    <a:pt x="15217" y="1596"/>
                  </a:lnTo>
                  <a:cubicBezTo>
                    <a:pt x="15098" y="1097"/>
                    <a:pt x="14904" y="715"/>
                    <a:pt x="14634" y="432"/>
                  </a:cubicBezTo>
                  <a:cubicBezTo>
                    <a:pt x="14364" y="150"/>
                    <a:pt x="14062" y="0"/>
                    <a:pt x="13727" y="0"/>
                  </a:cubicBezTo>
                  <a:lnTo>
                    <a:pt x="12452" y="0"/>
                  </a:lnTo>
                  <a:close/>
                  <a:moveTo>
                    <a:pt x="17161" y="13901"/>
                  </a:moveTo>
                  <a:lnTo>
                    <a:pt x="17896" y="16944"/>
                  </a:lnTo>
                  <a:cubicBezTo>
                    <a:pt x="17950" y="17144"/>
                    <a:pt x="18036" y="17310"/>
                    <a:pt x="18176" y="17410"/>
                  </a:cubicBezTo>
                  <a:cubicBezTo>
                    <a:pt x="18306" y="17493"/>
                    <a:pt x="18446" y="17493"/>
                    <a:pt x="18587" y="17410"/>
                  </a:cubicBezTo>
                  <a:cubicBezTo>
                    <a:pt x="18716" y="17327"/>
                    <a:pt x="18824" y="17194"/>
                    <a:pt x="18889" y="16977"/>
                  </a:cubicBezTo>
                  <a:cubicBezTo>
                    <a:pt x="18954" y="16761"/>
                    <a:pt x="18965" y="16562"/>
                    <a:pt x="18911" y="16346"/>
                  </a:cubicBezTo>
                  <a:lnTo>
                    <a:pt x="18176" y="13303"/>
                  </a:lnTo>
                  <a:cubicBezTo>
                    <a:pt x="18209" y="13303"/>
                    <a:pt x="18241" y="13303"/>
                    <a:pt x="18274" y="13303"/>
                  </a:cubicBezTo>
                  <a:cubicBezTo>
                    <a:pt x="18306" y="13303"/>
                    <a:pt x="18349" y="13303"/>
                    <a:pt x="18403" y="13303"/>
                  </a:cubicBezTo>
                  <a:cubicBezTo>
                    <a:pt x="18997" y="13303"/>
                    <a:pt x="19505" y="13635"/>
                    <a:pt x="19926" y="14284"/>
                  </a:cubicBezTo>
                  <a:cubicBezTo>
                    <a:pt x="20347" y="14932"/>
                    <a:pt x="20563" y="15714"/>
                    <a:pt x="20563" y="16628"/>
                  </a:cubicBezTo>
                  <a:cubicBezTo>
                    <a:pt x="20563" y="17559"/>
                    <a:pt x="20347" y="18358"/>
                    <a:pt x="19926" y="19006"/>
                  </a:cubicBezTo>
                  <a:cubicBezTo>
                    <a:pt x="19505" y="19655"/>
                    <a:pt x="18997" y="19987"/>
                    <a:pt x="18403" y="19987"/>
                  </a:cubicBezTo>
                  <a:cubicBezTo>
                    <a:pt x="17799" y="19987"/>
                    <a:pt x="17280" y="19655"/>
                    <a:pt x="16859" y="19006"/>
                  </a:cubicBezTo>
                  <a:cubicBezTo>
                    <a:pt x="16438" y="18358"/>
                    <a:pt x="16222" y="17559"/>
                    <a:pt x="16222" y="16628"/>
                  </a:cubicBezTo>
                  <a:cubicBezTo>
                    <a:pt x="16222" y="16079"/>
                    <a:pt x="16308" y="15581"/>
                    <a:pt x="16470" y="15115"/>
                  </a:cubicBezTo>
                  <a:cubicBezTo>
                    <a:pt x="16643" y="14616"/>
                    <a:pt x="16870" y="14217"/>
                    <a:pt x="17161" y="13901"/>
                  </a:cubicBezTo>
                  <a:close/>
                  <a:moveTo>
                    <a:pt x="4374" y="13785"/>
                  </a:moveTo>
                  <a:lnTo>
                    <a:pt x="2851" y="16079"/>
                  </a:lnTo>
                  <a:cubicBezTo>
                    <a:pt x="2754" y="16262"/>
                    <a:pt x="2700" y="16462"/>
                    <a:pt x="2700" y="16711"/>
                  </a:cubicBezTo>
                  <a:cubicBezTo>
                    <a:pt x="2700" y="16911"/>
                    <a:pt x="2754" y="17094"/>
                    <a:pt x="2851" y="17260"/>
                  </a:cubicBezTo>
                  <a:cubicBezTo>
                    <a:pt x="2949" y="17443"/>
                    <a:pt x="3078" y="17526"/>
                    <a:pt x="3229" y="17526"/>
                  </a:cubicBezTo>
                  <a:cubicBezTo>
                    <a:pt x="3380" y="17526"/>
                    <a:pt x="3510" y="17443"/>
                    <a:pt x="3607" y="17260"/>
                  </a:cubicBezTo>
                  <a:lnTo>
                    <a:pt x="5130" y="14965"/>
                  </a:lnTo>
                  <a:cubicBezTo>
                    <a:pt x="5216" y="15231"/>
                    <a:pt x="5281" y="15497"/>
                    <a:pt x="5335" y="15780"/>
                  </a:cubicBezTo>
                  <a:cubicBezTo>
                    <a:pt x="5400" y="16046"/>
                    <a:pt x="5432" y="16329"/>
                    <a:pt x="5432" y="16645"/>
                  </a:cubicBezTo>
                  <a:cubicBezTo>
                    <a:pt x="5432" y="17576"/>
                    <a:pt x="5216" y="18374"/>
                    <a:pt x="4795" y="19023"/>
                  </a:cubicBezTo>
                  <a:cubicBezTo>
                    <a:pt x="4374" y="19671"/>
                    <a:pt x="3856" y="20004"/>
                    <a:pt x="3251" y="20004"/>
                  </a:cubicBezTo>
                  <a:cubicBezTo>
                    <a:pt x="2657" y="20004"/>
                    <a:pt x="2149" y="19671"/>
                    <a:pt x="1728" y="19023"/>
                  </a:cubicBezTo>
                  <a:cubicBezTo>
                    <a:pt x="1307" y="18374"/>
                    <a:pt x="1091" y="17576"/>
                    <a:pt x="1091" y="16645"/>
                  </a:cubicBezTo>
                  <a:cubicBezTo>
                    <a:pt x="1091" y="15730"/>
                    <a:pt x="1307" y="14949"/>
                    <a:pt x="1728" y="14300"/>
                  </a:cubicBezTo>
                  <a:cubicBezTo>
                    <a:pt x="2149" y="13652"/>
                    <a:pt x="2657" y="13319"/>
                    <a:pt x="3251" y="13319"/>
                  </a:cubicBezTo>
                  <a:cubicBezTo>
                    <a:pt x="3456" y="13319"/>
                    <a:pt x="3650" y="13352"/>
                    <a:pt x="3834" y="13436"/>
                  </a:cubicBezTo>
                  <a:cubicBezTo>
                    <a:pt x="4018" y="13519"/>
                    <a:pt x="4212" y="13618"/>
                    <a:pt x="4374" y="13785"/>
                  </a:cubicBezTo>
                  <a:close/>
                  <a:moveTo>
                    <a:pt x="14299" y="6651"/>
                  </a:moveTo>
                  <a:cubicBezTo>
                    <a:pt x="14623" y="6651"/>
                    <a:pt x="14915" y="6518"/>
                    <a:pt x="15185" y="6269"/>
                  </a:cubicBezTo>
                  <a:cubicBezTo>
                    <a:pt x="15455" y="6003"/>
                    <a:pt x="15660" y="5654"/>
                    <a:pt x="15790" y="5221"/>
                  </a:cubicBezTo>
                  <a:cubicBezTo>
                    <a:pt x="15811" y="5188"/>
                    <a:pt x="15822" y="5171"/>
                    <a:pt x="15844" y="5138"/>
                  </a:cubicBezTo>
                  <a:cubicBezTo>
                    <a:pt x="15865" y="5088"/>
                    <a:pt x="15876" y="5055"/>
                    <a:pt x="15898" y="5022"/>
                  </a:cubicBezTo>
                  <a:lnTo>
                    <a:pt x="17842" y="5022"/>
                  </a:lnTo>
                  <a:cubicBezTo>
                    <a:pt x="17993" y="5022"/>
                    <a:pt x="18122" y="5105"/>
                    <a:pt x="18220" y="5255"/>
                  </a:cubicBezTo>
                  <a:cubicBezTo>
                    <a:pt x="18338" y="5404"/>
                    <a:pt x="18392" y="5604"/>
                    <a:pt x="18392" y="5836"/>
                  </a:cubicBezTo>
                  <a:lnTo>
                    <a:pt x="18392" y="7516"/>
                  </a:lnTo>
                  <a:cubicBezTo>
                    <a:pt x="18392" y="7715"/>
                    <a:pt x="18338" y="7915"/>
                    <a:pt x="18220" y="8098"/>
                  </a:cubicBezTo>
                  <a:cubicBezTo>
                    <a:pt x="18122" y="8248"/>
                    <a:pt x="17993" y="8331"/>
                    <a:pt x="17842" y="8331"/>
                  </a:cubicBezTo>
                  <a:cubicBezTo>
                    <a:pt x="16934" y="8331"/>
                    <a:pt x="16081" y="8713"/>
                    <a:pt x="15282" y="9461"/>
                  </a:cubicBezTo>
                  <a:cubicBezTo>
                    <a:pt x="14494" y="10193"/>
                    <a:pt x="13878" y="11191"/>
                    <a:pt x="13457" y="12455"/>
                  </a:cubicBezTo>
                  <a:lnTo>
                    <a:pt x="12571" y="15265"/>
                  </a:lnTo>
                  <a:cubicBezTo>
                    <a:pt x="12420" y="15680"/>
                    <a:pt x="12204" y="16013"/>
                    <a:pt x="11934" y="16279"/>
                  </a:cubicBezTo>
                  <a:cubicBezTo>
                    <a:pt x="11686" y="16512"/>
                    <a:pt x="11405" y="16628"/>
                    <a:pt x="11102" y="16628"/>
                  </a:cubicBezTo>
                  <a:lnTo>
                    <a:pt x="9158" y="16628"/>
                  </a:lnTo>
                  <a:cubicBezTo>
                    <a:pt x="9029" y="16628"/>
                    <a:pt x="8910" y="16562"/>
                    <a:pt x="8802" y="16429"/>
                  </a:cubicBezTo>
                  <a:cubicBezTo>
                    <a:pt x="8705" y="16296"/>
                    <a:pt x="8640" y="16129"/>
                    <a:pt x="8629" y="15930"/>
                  </a:cubicBezTo>
                  <a:lnTo>
                    <a:pt x="8608" y="15664"/>
                  </a:lnTo>
                  <a:cubicBezTo>
                    <a:pt x="8456" y="13735"/>
                    <a:pt x="7960" y="12072"/>
                    <a:pt x="7117" y="10675"/>
                  </a:cubicBezTo>
                  <a:cubicBezTo>
                    <a:pt x="6285" y="9245"/>
                    <a:pt x="5270" y="8314"/>
                    <a:pt x="4050" y="7865"/>
                  </a:cubicBezTo>
                  <a:lnTo>
                    <a:pt x="1544" y="7000"/>
                  </a:lnTo>
                  <a:cubicBezTo>
                    <a:pt x="1415" y="6951"/>
                    <a:pt x="1296" y="6851"/>
                    <a:pt x="1220" y="6685"/>
                  </a:cubicBezTo>
                  <a:cubicBezTo>
                    <a:pt x="1155" y="6535"/>
                    <a:pt x="1123" y="6352"/>
                    <a:pt x="1123" y="6186"/>
                  </a:cubicBezTo>
                  <a:lnTo>
                    <a:pt x="1123" y="5022"/>
                  </a:lnTo>
                  <a:lnTo>
                    <a:pt x="6393" y="5022"/>
                  </a:lnTo>
                  <a:cubicBezTo>
                    <a:pt x="6545" y="5022"/>
                    <a:pt x="6685" y="5055"/>
                    <a:pt x="6804" y="5138"/>
                  </a:cubicBezTo>
                  <a:cubicBezTo>
                    <a:pt x="6933" y="5221"/>
                    <a:pt x="7052" y="5338"/>
                    <a:pt x="7160" y="5487"/>
                  </a:cubicBezTo>
                  <a:lnTo>
                    <a:pt x="8197" y="7084"/>
                  </a:lnTo>
                  <a:cubicBezTo>
                    <a:pt x="8640" y="7765"/>
                    <a:pt x="9158" y="8164"/>
                    <a:pt x="9763" y="8297"/>
                  </a:cubicBezTo>
                  <a:cubicBezTo>
                    <a:pt x="10390" y="8397"/>
                    <a:pt x="10962" y="8214"/>
                    <a:pt x="11480" y="7715"/>
                  </a:cubicBezTo>
                  <a:lnTo>
                    <a:pt x="12236" y="7017"/>
                  </a:lnTo>
                  <a:cubicBezTo>
                    <a:pt x="12355" y="6917"/>
                    <a:pt x="12485" y="6834"/>
                    <a:pt x="12614" y="6784"/>
                  </a:cubicBezTo>
                  <a:cubicBezTo>
                    <a:pt x="12766" y="6701"/>
                    <a:pt x="12917" y="6668"/>
                    <a:pt x="13068" y="6668"/>
                  </a:cubicBezTo>
                  <a:lnTo>
                    <a:pt x="14299" y="6668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50800" tIns="50800" rIns="50800" bIns="50800" anchor="ctr"/>
            <a:lstStyle/>
            <a:p>
              <a:pPr defTabSz="457200">
                <a:lnSpc>
                  <a:spcPct val="90000"/>
                </a:lnSpc>
                <a:spcBef>
                  <a:spcPts val="4500"/>
                </a:spcBef>
                <a:defRPr sz="2400" spc="0"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grpSp>
          <p:nvGrpSpPr>
            <p:cNvPr id="15" name="Agrupar 14">
              <a:extLst>
                <a:ext uri="{FF2B5EF4-FFF2-40B4-BE49-F238E27FC236}">
                  <a16:creationId xmlns:a16="http://schemas.microsoft.com/office/drawing/2014/main" id="{E9E6D25F-D5AD-6D3F-9DD8-138F39AAB6DD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 rot="10800000">
              <a:off x="-1238" y="-14570"/>
              <a:ext cx="10208494" cy="13730569"/>
              <a:chOff x="11210690" y="-319879"/>
              <a:chExt cx="6359169" cy="7006658"/>
            </a:xfrm>
            <a:solidFill>
              <a:srgbClr val="FF6200"/>
            </a:solidFill>
          </p:grpSpPr>
          <p:sp>
            <p:nvSpPr>
              <p:cNvPr id="16" name="Shape">
                <a:extLst>
                  <a:ext uri="{FF2B5EF4-FFF2-40B4-BE49-F238E27FC236}">
                    <a16:creationId xmlns:a16="http://schemas.microsoft.com/office/drawing/2014/main" id="{5CA64314-2913-AE3E-A511-B3C4864AB38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10800000">
                <a:off x="11215239" y="561988"/>
                <a:ext cx="6354620" cy="6124791"/>
              </a:xfrm>
              <a:prstGeom prst="round1Rect">
                <a:avLst>
                  <a:gd name="adj" fmla="val 30428"/>
                </a:avLst>
              </a:prstGeom>
              <a:grpFill/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algn="ctr" defTabSz="412750" hangingPunct="0">
                  <a:defRPr sz="3200" b="1">
                    <a:solidFill>
                      <a:srgbClr val="FFFFFF"/>
                    </a:solidFill>
                    <a:latin typeface="Itau Display Pro Bold"/>
                    <a:ea typeface="Itau Display Pro Bold"/>
                    <a:cs typeface="Itau Display Pro Bold"/>
                    <a:sym typeface="Itau Display Pro Bold"/>
                  </a:defRPr>
                </a:pPr>
                <a:endParaRPr sz="1600" b="1" kern="0" dirty="0">
                  <a:solidFill>
                    <a:srgbClr val="FFFFFF"/>
                  </a:solidFill>
                  <a:latin typeface="Itau Display Pro Bold"/>
                  <a:sym typeface="Itau Display Pro Bold"/>
                </a:endParaRPr>
              </a:p>
            </p:txBody>
          </p:sp>
          <p:sp>
            <p:nvSpPr>
              <p:cNvPr id="20" name="Shape">
                <a:extLst>
                  <a:ext uri="{FF2B5EF4-FFF2-40B4-BE49-F238E27FC236}">
                    <a16:creationId xmlns:a16="http://schemas.microsoft.com/office/drawing/2014/main" id="{F3CAF76C-1B73-E6D7-77E0-FEA96DD5C2E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10800000">
                <a:off x="11210690" y="-319879"/>
                <a:ext cx="6357911" cy="5439645"/>
              </a:xfrm>
              <a:prstGeom prst="round1Rect">
                <a:avLst/>
              </a:prstGeom>
              <a:grpFill/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algn="ctr" defTabSz="412750" hangingPunct="0">
                  <a:defRPr sz="3200" b="1">
                    <a:solidFill>
                      <a:srgbClr val="FFFFFF"/>
                    </a:solidFill>
                    <a:latin typeface="Itau Display Pro Bold"/>
                    <a:ea typeface="Itau Display Pro Bold"/>
                    <a:cs typeface="Itau Display Pro Bold"/>
                    <a:sym typeface="Itau Display Pro Bold"/>
                  </a:defRPr>
                </a:pPr>
                <a:endParaRPr sz="1600" b="1" kern="0">
                  <a:solidFill>
                    <a:srgbClr val="FFFFFF"/>
                  </a:solidFill>
                  <a:latin typeface="Itau Display Pro Bold"/>
                  <a:sym typeface="Itau Display Pro Bold"/>
                </a:endParaRPr>
              </a:p>
            </p:txBody>
          </p:sp>
        </p:grpSp>
        <p:sp>
          <p:nvSpPr>
            <p:cNvPr id="35" name="CaixaDeTexto 34">
              <a:extLst>
                <a:ext uri="{FF2B5EF4-FFF2-40B4-BE49-F238E27FC236}">
                  <a16:creationId xmlns:a16="http://schemas.microsoft.com/office/drawing/2014/main" id="{BC634030-C6F0-C6F2-A2FC-A96F89FA6314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664568" y="2264872"/>
              <a:ext cx="12641999" cy="10125849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defTabSz="412750" hangingPunct="0">
                <a:lnSpc>
                  <a:spcPct val="100000"/>
                </a:lnSpc>
              </a:pPr>
              <a:r>
                <a:rPr lang="pt-BR" sz="7500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  <a:sym typeface="Helvetica Neue"/>
                </a:rPr>
                <a:t>O cliente pode acionar as assistências (tanto veiculares quanto residenciais) </a:t>
              </a:r>
              <a:r>
                <a:rPr lang="pt-BR" sz="7500" b="1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  <a:sym typeface="Helvetica Neue"/>
                </a:rPr>
                <a:t>para ele ou para qualquer outra pessoa que ele indicar! </a:t>
              </a:r>
              <a:br>
                <a:rPr lang="pt-BR" sz="7500" b="1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  <a:sym typeface="Helvetica Neue"/>
                </a:rPr>
              </a:br>
              <a:endParaRPr lang="pt-BR" sz="7500" b="1" kern="1200" spc="0" dirty="0">
                <a:solidFill>
                  <a:schemeClr val="tx2"/>
                </a:solidFill>
                <a:latin typeface="Itau Display" panose="020B0503020204020204" pitchFamily="34" charset="0"/>
                <a:cs typeface="Itau Display" panose="020B0503020204020204" pitchFamily="34" charset="0"/>
                <a:sym typeface="Helvetica Neue"/>
              </a:endParaRPr>
            </a:p>
            <a:p>
              <a:pPr defTabSz="412750" hangingPunct="0">
                <a:lnSpc>
                  <a:spcPct val="100000"/>
                </a:lnSpc>
              </a:pPr>
              <a:r>
                <a:rPr lang="pt-BR" sz="7500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  <a:sym typeface="Helvetica Neue"/>
                </a:rPr>
                <a:t>Exemplo: pai, mãe, irmão, filho, amigos, </a:t>
              </a:r>
              <a:r>
                <a:rPr lang="pt-BR" sz="7500" kern="1200" spc="0" dirty="0" err="1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  <a:sym typeface="Helvetica Neue"/>
                </a:rPr>
                <a:t>etc</a:t>
              </a:r>
              <a:endParaRPr lang="pt-BR" sz="7500" b="1" kern="1200" spc="0" dirty="0">
                <a:solidFill>
                  <a:schemeClr val="tx2"/>
                </a:solidFill>
                <a:latin typeface="Itau Display" panose="020B0503020204020204" pitchFamily="34" charset="0"/>
                <a:cs typeface="Itau Display" panose="020B0503020204020204" pitchFamily="34" charset="0"/>
                <a:sym typeface="Helvetica Neue"/>
              </a:endParaRPr>
            </a:p>
            <a:p>
              <a:pPr algn="ctr" defTabSz="412750" hangingPunct="0"/>
              <a:endParaRPr lang="pt-BR" sz="6500" kern="0" dirty="0">
                <a:solidFill>
                  <a:schemeClr val="tx2"/>
                </a:solidFill>
                <a:latin typeface="Itau Display" panose="020B0503020204020204" pitchFamily="34" charset="0"/>
                <a:cs typeface="Itau Display" panose="020B0503020204020204" pitchFamily="34" charset="0"/>
                <a:sym typeface="Helvetica Neue"/>
              </a:endParaRPr>
            </a:p>
          </p:txBody>
        </p:sp>
        <p:sp>
          <p:nvSpPr>
            <p:cNvPr id="52" name="CaixaDeTexto 51">
              <a:extLst>
                <a:ext uri="{FF2B5EF4-FFF2-40B4-BE49-F238E27FC236}">
                  <a16:creationId xmlns:a16="http://schemas.microsoft.com/office/drawing/2014/main" id="{A0ADBBC0-87D3-A4D5-DF23-3CA3DA80862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85683" y="1692749"/>
              <a:ext cx="9282527" cy="67451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pt-BR" sz="10000" dirty="0">
                  <a:solidFill>
                    <a:schemeClr val="bg1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Querem uma </a:t>
              </a:r>
            </a:p>
            <a:p>
              <a:pPr>
                <a:lnSpc>
                  <a:spcPct val="150000"/>
                </a:lnSpc>
              </a:pPr>
              <a:r>
                <a:rPr lang="pt-BR" sz="10000" dirty="0">
                  <a:solidFill>
                    <a:schemeClr val="bg1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notícia </a:t>
              </a:r>
              <a:r>
                <a:rPr lang="pt-BR" sz="10000" b="1" dirty="0">
                  <a:solidFill>
                    <a:schemeClr val="bg1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MARAVILHOSA</a:t>
              </a:r>
              <a:r>
                <a:rPr lang="pt-BR" sz="10000" dirty="0">
                  <a:solidFill>
                    <a:schemeClr val="bg1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?</a:t>
              </a:r>
            </a:p>
          </p:txBody>
        </p:sp>
        <p:sp>
          <p:nvSpPr>
            <p:cNvPr id="53" name="Retângulo: Cantos Arredondados 52">
              <a:extLst>
                <a:ext uri="{FF2B5EF4-FFF2-40B4-BE49-F238E27FC236}">
                  <a16:creationId xmlns:a16="http://schemas.microsoft.com/office/drawing/2014/main" id="{1B1319E0-4A80-253C-9207-392EBCDCD6E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595120" y="10552507"/>
              <a:ext cx="6953456" cy="2019025"/>
            </a:xfrm>
            <a:prstGeom prst="roundRect">
              <a:avLst>
                <a:gd name="adj" fmla="val 5143"/>
              </a:avLst>
            </a:prstGeom>
            <a:solidFill>
              <a:schemeClr val="bg1"/>
            </a:solidFill>
            <a:ln w="381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2438337" rtl="0" fontAlgn="auto" latinLnBrk="0" hangingPunct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24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endParaRPr>
            </a:p>
          </p:txBody>
        </p:sp>
        <p:sp>
          <p:nvSpPr>
            <p:cNvPr id="54" name="CaixaDeTexto 53">
              <a:extLst>
                <a:ext uri="{FF2B5EF4-FFF2-40B4-BE49-F238E27FC236}">
                  <a16:creationId xmlns:a16="http://schemas.microsoft.com/office/drawing/2014/main" id="{E20124F1-02A3-3F20-2527-0F9C9DF391E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972039" y="10771039"/>
              <a:ext cx="6040604" cy="461665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 defTabSz="412750">
                <a:buClr>
                  <a:srgbClr val="F06B2A"/>
                </a:buClr>
                <a:defRPr/>
              </a:pPr>
              <a:r>
                <a:rPr lang="pt-BR" sz="3000" kern="0" spc="31" dirty="0">
                  <a:solidFill>
                    <a:schemeClr val="tx2"/>
                  </a:solidFill>
                  <a:latin typeface="Itau Display Pro" panose="020B0503020204020204" pitchFamily="34" charset="0"/>
                  <a:cs typeface="Itau Display Pro" panose="020B0503020204020204" pitchFamily="34" charset="0"/>
                  <a:sym typeface="Itau Display Pro Regular"/>
                </a:rPr>
                <a:t>Para acionar as assistência 24 horas:</a:t>
              </a:r>
            </a:p>
          </p:txBody>
        </p:sp>
        <p:sp>
          <p:nvSpPr>
            <p:cNvPr id="55" name="CaixaDeTexto 54">
              <a:extLst>
                <a:ext uri="{FF2B5EF4-FFF2-40B4-BE49-F238E27FC236}">
                  <a16:creationId xmlns:a16="http://schemas.microsoft.com/office/drawing/2014/main" id="{B3766AF9-9157-BEB2-976F-8CAF7FC0AE7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810471" y="11341980"/>
              <a:ext cx="2902027" cy="10156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412750" hangingPunct="0">
                <a:lnSpc>
                  <a:spcPct val="100000"/>
                </a:lnSpc>
              </a:pPr>
              <a:r>
                <a:rPr lang="pt-BR" sz="3000" kern="0" spc="31" dirty="0">
                  <a:solidFill>
                    <a:schemeClr val="tx2"/>
                  </a:solidFill>
                  <a:latin typeface="Itau Display Pro" panose="020B0503020204020204" pitchFamily="34" charset="0"/>
                  <a:cs typeface="Itau Display Pro" panose="020B0503020204020204" pitchFamily="34" charset="0"/>
                </a:rPr>
                <a:t>4004 4828</a:t>
              </a:r>
            </a:p>
            <a:p>
              <a:pPr algn="ctr" defTabSz="412750" hangingPunct="0">
                <a:lnSpc>
                  <a:spcPct val="100000"/>
                </a:lnSpc>
              </a:pPr>
              <a:r>
                <a:rPr lang="pt-BR" sz="3000" kern="0" spc="31" dirty="0">
                  <a:solidFill>
                    <a:schemeClr val="tx2"/>
                  </a:solidFill>
                  <a:latin typeface="Itau Display Pro" panose="020B0503020204020204" pitchFamily="34" charset="0"/>
                  <a:cs typeface="Itau Display Pro" panose="020B0503020204020204" pitchFamily="34" charset="0"/>
                </a:rPr>
                <a:t>0800 970 4828</a:t>
              </a:r>
              <a:endParaRPr lang="pt-BR" sz="3000" kern="0" spc="31" dirty="0">
                <a:solidFill>
                  <a:schemeClr val="tx2"/>
                </a:solidFill>
                <a:latin typeface="Itau Display Pro" panose="020B0503020204020204" pitchFamily="34" charset="0"/>
                <a:cs typeface="Itau Display Pro" panose="020B0503020204020204" pitchFamily="34" charset="0"/>
                <a:sym typeface="Helvetica Neue"/>
              </a:endParaRPr>
            </a:p>
          </p:txBody>
        </p:sp>
        <p:grpSp>
          <p:nvGrpSpPr>
            <p:cNvPr id="56" name="Agrupar 55">
              <a:extLst>
                <a:ext uri="{FF2B5EF4-FFF2-40B4-BE49-F238E27FC236}">
                  <a16:creationId xmlns:a16="http://schemas.microsoft.com/office/drawing/2014/main" id="{265C4C1B-F524-DCEE-9E4B-8AED6BA219D0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2165417" y="11473849"/>
              <a:ext cx="562394" cy="549402"/>
              <a:chOff x="1327022" y="6707410"/>
              <a:chExt cx="428816" cy="418910"/>
            </a:xfrm>
          </p:grpSpPr>
          <p:sp>
            <p:nvSpPr>
              <p:cNvPr id="57" name="Forma Livre: Forma 56">
                <a:extLst>
                  <a:ext uri="{FF2B5EF4-FFF2-40B4-BE49-F238E27FC236}">
                    <a16:creationId xmlns:a16="http://schemas.microsoft.com/office/drawing/2014/main" id="{8D58A551-FE35-1EF9-E804-BCB06754800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327022" y="6783420"/>
                <a:ext cx="342900" cy="342900"/>
              </a:xfrm>
              <a:custGeom>
                <a:avLst/>
                <a:gdLst>
                  <a:gd name="connsiteX0" fmla="*/ 107918 w 342900"/>
                  <a:gd name="connsiteY0" fmla="*/ 235934 h 342900"/>
                  <a:gd name="connsiteX1" fmla="*/ 309944 w 342900"/>
                  <a:gd name="connsiteY1" fmla="*/ 343662 h 342900"/>
                  <a:gd name="connsiteX2" fmla="*/ 343662 w 342900"/>
                  <a:gd name="connsiteY2" fmla="*/ 269557 h 342900"/>
                  <a:gd name="connsiteX3" fmla="*/ 262795 w 342900"/>
                  <a:gd name="connsiteY3" fmla="*/ 215646 h 342900"/>
                  <a:gd name="connsiteX4" fmla="*/ 229076 w 342900"/>
                  <a:gd name="connsiteY4" fmla="*/ 249365 h 342900"/>
                  <a:gd name="connsiteX5" fmla="*/ 148209 w 342900"/>
                  <a:gd name="connsiteY5" fmla="*/ 195453 h 342900"/>
                  <a:gd name="connsiteX6" fmla="*/ 94298 w 342900"/>
                  <a:gd name="connsiteY6" fmla="*/ 114586 h 342900"/>
                  <a:gd name="connsiteX7" fmla="*/ 128016 w 342900"/>
                  <a:gd name="connsiteY7" fmla="*/ 80867 h 342900"/>
                  <a:gd name="connsiteX8" fmla="*/ 74105 w 342900"/>
                  <a:gd name="connsiteY8" fmla="*/ 0 h 342900"/>
                  <a:gd name="connsiteX9" fmla="*/ 0 w 342900"/>
                  <a:gd name="connsiteY9" fmla="*/ 33718 h 342900"/>
                  <a:gd name="connsiteX10" fmla="*/ 107918 w 342900"/>
                  <a:gd name="connsiteY10" fmla="*/ 235934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2900" h="342900">
                    <a:moveTo>
                      <a:pt x="107918" y="235934"/>
                    </a:moveTo>
                    <a:cubicBezTo>
                      <a:pt x="195453" y="323469"/>
                      <a:pt x="279083" y="342043"/>
                      <a:pt x="309944" y="343662"/>
                    </a:cubicBezTo>
                    <a:cubicBezTo>
                      <a:pt x="329660" y="314801"/>
                      <a:pt x="338042" y="290893"/>
                      <a:pt x="343662" y="269557"/>
                    </a:cubicBezTo>
                    <a:cubicBezTo>
                      <a:pt x="322326" y="248793"/>
                      <a:pt x="291275" y="227647"/>
                      <a:pt x="262795" y="215646"/>
                    </a:cubicBezTo>
                    <a:lnTo>
                      <a:pt x="229076" y="249365"/>
                    </a:lnTo>
                    <a:cubicBezTo>
                      <a:pt x="217551" y="246316"/>
                      <a:pt x="186023" y="233267"/>
                      <a:pt x="148209" y="195453"/>
                    </a:cubicBezTo>
                    <a:cubicBezTo>
                      <a:pt x="110490" y="157734"/>
                      <a:pt x="97441" y="126111"/>
                      <a:pt x="94298" y="114586"/>
                    </a:cubicBezTo>
                    <a:lnTo>
                      <a:pt x="128016" y="80867"/>
                    </a:lnTo>
                    <a:cubicBezTo>
                      <a:pt x="116110" y="52388"/>
                      <a:pt x="94869" y="21336"/>
                      <a:pt x="74105" y="0"/>
                    </a:cubicBezTo>
                    <a:cubicBezTo>
                      <a:pt x="52769" y="5620"/>
                      <a:pt x="28956" y="13906"/>
                      <a:pt x="0" y="33718"/>
                    </a:cubicBezTo>
                    <a:cubicBezTo>
                      <a:pt x="1905" y="64770"/>
                      <a:pt x="20384" y="148399"/>
                      <a:pt x="107918" y="235934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tx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algn="ctr" defTabSz="412750" hangingPunct="0"/>
                <a:endParaRPr lang="pt-BR" sz="1500" b="1" kern="0">
                  <a:solidFill>
                    <a:srgbClr val="000000"/>
                  </a:solidFill>
                  <a:latin typeface="Helvetica Neue"/>
                  <a:sym typeface="Helvetica Neue"/>
                </a:endParaRPr>
              </a:p>
            </p:txBody>
          </p:sp>
          <p:sp>
            <p:nvSpPr>
              <p:cNvPr id="58" name="Forma Livre: Forma 57">
                <a:extLst>
                  <a:ext uri="{FF2B5EF4-FFF2-40B4-BE49-F238E27FC236}">
                    <a16:creationId xmlns:a16="http://schemas.microsoft.com/office/drawing/2014/main" id="{9112DA69-9FDB-5E83-E6B1-0007E978A29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498663" y="6707410"/>
                <a:ext cx="257175" cy="257175"/>
              </a:xfrm>
              <a:custGeom>
                <a:avLst/>
                <a:gdLst>
                  <a:gd name="connsiteX0" fmla="*/ 133350 w 257175"/>
                  <a:gd name="connsiteY0" fmla="*/ 0 h 257175"/>
                  <a:gd name="connsiteX1" fmla="*/ 0 w 257175"/>
                  <a:gd name="connsiteY1" fmla="*/ 104775 h 257175"/>
                  <a:gd name="connsiteX2" fmla="*/ 125063 w 257175"/>
                  <a:gd name="connsiteY2" fmla="*/ 209264 h 257175"/>
                  <a:gd name="connsiteX3" fmla="*/ 122396 w 257175"/>
                  <a:gd name="connsiteY3" fmla="*/ 256413 h 257175"/>
                  <a:gd name="connsiteX4" fmla="*/ 134683 w 257175"/>
                  <a:gd name="connsiteY4" fmla="*/ 265748 h 257175"/>
                  <a:gd name="connsiteX5" fmla="*/ 266700 w 257175"/>
                  <a:gd name="connsiteY5" fmla="*/ 104870 h 257175"/>
                  <a:gd name="connsiteX6" fmla="*/ 133350 w 257175"/>
                  <a:gd name="connsiteY6" fmla="*/ 0 h 257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7175" h="257175">
                    <a:moveTo>
                      <a:pt x="133350" y="0"/>
                    </a:moveTo>
                    <a:cubicBezTo>
                      <a:pt x="59722" y="0"/>
                      <a:pt x="0" y="46863"/>
                      <a:pt x="0" y="104775"/>
                    </a:cubicBezTo>
                    <a:cubicBezTo>
                      <a:pt x="0" y="160401"/>
                      <a:pt x="55245" y="205835"/>
                      <a:pt x="125063" y="209264"/>
                    </a:cubicBezTo>
                    <a:cubicBezTo>
                      <a:pt x="125730" y="224695"/>
                      <a:pt x="125063" y="240792"/>
                      <a:pt x="122396" y="256413"/>
                    </a:cubicBezTo>
                    <a:cubicBezTo>
                      <a:pt x="121253" y="263366"/>
                      <a:pt x="128302" y="268891"/>
                      <a:pt x="134683" y="265748"/>
                    </a:cubicBezTo>
                    <a:cubicBezTo>
                      <a:pt x="164021" y="251555"/>
                      <a:pt x="266700" y="178022"/>
                      <a:pt x="266700" y="104870"/>
                    </a:cubicBezTo>
                    <a:cubicBezTo>
                      <a:pt x="266700" y="46863"/>
                      <a:pt x="206978" y="0"/>
                      <a:pt x="133350" y="0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tx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algn="ctr" defTabSz="412750" hangingPunct="0"/>
                <a:endParaRPr lang="pt-BR" sz="1500" b="1" kern="0">
                  <a:solidFill>
                    <a:srgbClr val="000000"/>
                  </a:solidFill>
                  <a:latin typeface="Helvetica Neue"/>
                  <a:sym typeface="Helvetica Neue"/>
                </a:endParaRPr>
              </a:p>
            </p:txBody>
          </p:sp>
          <p:sp>
            <p:nvSpPr>
              <p:cNvPr id="59" name="Forma Livre: Forma 58">
                <a:extLst>
                  <a:ext uri="{FF2B5EF4-FFF2-40B4-BE49-F238E27FC236}">
                    <a16:creationId xmlns:a16="http://schemas.microsoft.com/office/drawing/2014/main" id="{58F8A693-7E67-CA2F-8EE3-C68C680D3F8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574863" y="6812185"/>
                <a:ext cx="114300" cy="9525"/>
              </a:xfrm>
              <a:custGeom>
                <a:avLst/>
                <a:gdLst>
                  <a:gd name="connsiteX0" fmla="*/ 0 w 114300"/>
                  <a:gd name="connsiteY0" fmla="*/ 0 h 0"/>
                  <a:gd name="connsiteX1" fmla="*/ 114300 w 114300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4300">
                    <a:moveTo>
                      <a:pt x="0" y="0"/>
                    </a:moveTo>
                    <a:lnTo>
                      <a:pt x="114300" y="0"/>
                    </a:lnTo>
                  </a:path>
                </a:pathLst>
              </a:custGeom>
              <a:ln w="19050" cap="rnd">
                <a:solidFill>
                  <a:schemeClr val="tx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algn="ctr" defTabSz="412750" hangingPunct="0"/>
                <a:endParaRPr lang="pt-BR" sz="1500" b="1" kern="0">
                  <a:solidFill>
                    <a:srgbClr val="000000"/>
                  </a:solidFill>
                  <a:latin typeface="Helvetica Neue"/>
                  <a:sym typeface="Helvetica Neue"/>
                </a:endParaRPr>
              </a:p>
            </p:txBody>
          </p:sp>
          <p:sp>
            <p:nvSpPr>
              <p:cNvPr id="75" name="Forma Livre: Forma 74">
                <a:extLst>
                  <a:ext uri="{FF2B5EF4-FFF2-40B4-BE49-F238E27FC236}">
                    <a16:creationId xmlns:a16="http://schemas.microsoft.com/office/drawing/2014/main" id="{2F48F6BC-8F2D-8024-49CC-D70895DAB9D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574863" y="6774085"/>
                <a:ext cx="114300" cy="9525"/>
              </a:xfrm>
              <a:custGeom>
                <a:avLst/>
                <a:gdLst>
                  <a:gd name="connsiteX0" fmla="*/ 0 w 114300"/>
                  <a:gd name="connsiteY0" fmla="*/ 0 h 0"/>
                  <a:gd name="connsiteX1" fmla="*/ 114300 w 114300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4300">
                    <a:moveTo>
                      <a:pt x="0" y="0"/>
                    </a:moveTo>
                    <a:lnTo>
                      <a:pt x="114300" y="0"/>
                    </a:lnTo>
                  </a:path>
                </a:pathLst>
              </a:custGeom>
              <a:ln w="19050" cap="rnd">
                <a:solidFill>
                  <a:schemeClr val="tx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algn="ctr" defTabSz="412750" hangingPunct="0"/>
                <a:endParaRPr lang="pt-BR" sz="1500" b="1" kern="0">
                  <a:solidFill>
                    <a:srgbClr val="000000"/>
                  </a:solidFill>
                  <a:latin typeface="Helvetica Neue"/>
                  <a:sym typeface="Helvetica Neue"/>
                </a:endParaRPr>
              </a:p>
            </p:txBody>
          </p:sp>
          <p:sp>
            <p:nvSpPr>
              <p:cNvPr id="77" name="Forma Livre: Forma 76">
                <a:extLst>
                  <a:ext uri="{FF2B5EF4-FFF2-40B4-BE49-F238E27FC236}">
                    <a16:creationId xmlns:a16="http://schemas.microsoft.com/office/drawing/2014/main" id="{C49EBE8D-CFE3-E6C5-BDC1-EF06FED1052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574863" y="6850285"/>
                <a:ext cx="57150" cy="9525"/>
              </a:xfrm>
              <a:custGeom>
                <a:avLst/>
                <a:gdLst>
                  <a:gd name="connsiteX0" fmla="*/ 0 w 57150"/>
                  <a:gd name="connsiteY0" fmla="*/ 0 h 0"/>
                  <a:gd name="connsiteX1" fmla="*/ 57150 w 57150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>
                    <a:moveTo>
                      <a:pt x="0" y="0"/>
                    </a:moveTo>
                    <a:lnTo>
                      <a:pt x="57150" y="0"/>
                    </a:lnTo>
                  </a:path>
                </a:pathLst>
              </a:custGeom>
              <a:ln w="19050" cap="rnd">
                <a:solidFill>
                  <a:schemeClr val="tx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algn="ctr" defTabSz="412750" hangingPunct="0"/>
                <a:endParaRPr lang="pt-BR" sz="1500" b="1" kern="0">
                  <a:solidFill>
                    <a:srgbClr val="000000"/>
                  </a:solidFill>
                  <a:latin typeface="Helvetica Neue"/>
                  <a:sym typeface="Helvetica Neue"/>
                </a:endParaRPr>
              </a:p>
            </p:txBody>
          </p:sp>
        </p:grpSp>
        <p:sp>
          <p:nvSpPr>
            <p:cNvPr id="78" name="CaixaDeTexto 77">
              <a:extLst>
                <a:ext uri="{FF2B5EF4-FFF2-40B4-BE49-F238E27FC236}">
                  <a16:creationId xmlns:a16="http://schemas.microsoft.com/office/drawing/2014/main" id="{EE89FA90-C574-D177-1A2C-5611F0F6CBA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276183" y="11470910"/>
              <a:ext cx="3189733" cy="276999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 defTabSz="412750">
                <a:buClr>
                  <a:srgbClr val="F06B2A"/>
                </a:buClr>
                <a:defRPr/>
              </a:pPr>
              <a:r>
                <a:rPr lang="pt-BR" sz="1500" kern="0" spc="31" dirty="0">
                  <a:solidFill>
                    <a:schemeClr val="tx2"/>
                  </a:solidFill>
                  <a:latin typeface="Itau Display Pro" panose="020B0503020204020204" pitchFamily="34" charset="0"/>
                  <a:cs typeface="Itau Display Pro" panose="020B0503020204020204" pitchFamily="34" charset="0"/>
                  <a:sym typeface="Itau Display Pro Regular"/>
                </a:rPr>
                <a:t>Capitais e Reg. Metropolitanas</a:t>
              </a:r>
            </a:p>
          </p:txBody>
        </p:sp>
        <p:sp>
          <p:nvSpPr>
            <p:cNvPr id="79" name="CaixaDeTexto 78">
              <a:extLst>
                <a:ext uri="{FF2B5EF4-FFF2-40B4-BE49-F238E27FC236}">
                  <a16:creationId xmlns:a16="http://schemas.microsoft.com/office/drawing/2014/main" id="{5793D77A-BBCB-210E-2B02-CBDA28EE3A07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53010" y="11989556"/>
              <a:ext cx="2836078" cy="276999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 defTabSz="412750">
                <a:buClr>
                  <a:srgbClr val="F06B2A"/>
                </a:buClr>
                <a:defRPr/>
              </a:pPr>
              <a:r>
                <a:rPr lang="pt-BR" sz="1500" kern="0" spc="31" dirty="0">
                  <a:solidFill>
                    <a:schemeClr val="tx2"/>
                  </a:solidFill>
                  <a:latin typeface="Itau Display Pro" panose="020B0503020204020204" pitchFamily="34" charset="0"/>
                  <a:cs typeface="Itau Display Pro" panose="020B0503020204020204" pitchFamily="34" charset="0"/>
                  <a:sym typeface="Itau Display Pro Regular"/>
                </a:rPr>
                <a:t>Demais Localidades</a:t>
              </a:r>
            </a:p>
          </p:txBody>
        </p:sp>
        <p:sp>
          <p:nvSpPr>
            <p:cNvPr id="81" name="CaixaDeTexto 80">
              <a:extLst>
                <a:ext uri="{FF2B5EF4-FFF2-40B4-BE49-F238E27FC236}">
                  <a16:creationId xmlns:a16="http://schemas.microsoft.com/office/drawing/2014/main" id="{5A4CB204-B665-1CE7-9660-99733ACDDB5A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3112131" y="11654365"/>
              <a:ext cx="1271088" cy="12741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pt-BR" sz="9600" dirty="0">
                  <a:solidFill>
                    <a:srgbClr val="FF6200"/>
                  </a:solidFill>
                  <a:latin typeface="Itau Display Pro Regular"/>
                  <a:ea typeface="Itau Display Pro Bold"/>
                  <a:cs typeface="Itau Display Pro Regular"/>
                  <a:sym typeface="Itau Display Pro Regular"/>
                </a:rPr>
                <a:t>;)</a:t>
              </a:r>
              <a:endParaRPr lang="pt-BR" dirty="0"/>
            </a:p>
          </p:txBody>
        </p:sp>
      </p:grpSp>
    </p:spTree>
    <p:extLst>
      <p:ext uri="{BB962C8B-B14F-4D97-AF65-F5344CB8AC3E}">
        <p14:creationId xmlns:p14="http://schemas.microsoft.com/office/powerpoint/2010/main" val="3168397822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17492" y="1754749"/>
            <a:ext cx="18514873" cy="103901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r">
              <a:lnSpc>
                <a:spcPts val="3063"/>
              </a:lnSpc>
              <a:tabLst>
                <a:tab pos="1438393" algn="l"/>
              </a:tabLst>
            </a:pPr>
            <a:r>
              <a:rPr sz="3174" b="1" spc="-45" dirty="0">
                <a:solidFill>
                  <a:srgbClr val="004992"/>
                </a:solidFill>
                <a:latin typeface="Trebuchet MS"/>
                <a:cs typeface="Trebuchet MS"/>
              </a:rPr>
              <a:t>HUB</a:t>
            </a:r>
            <a:r>
              <a:rPr sz="3174" b="1" dirty="0">
                <a:solidFill>
                  <a:srgbClr val="004992"/>
                </a:solidFill>
                <a:latin typeface="Trebuchet MS"/>
                <a:cs typeface="Trebuchet MS"/>
              </a:rPr>
              <a:t>	</a:t>
            </a:r>
            <a:r>
              <a:rPr sz="4217" spc="-136" baseline="5376" dirty="0">
                <a:solidFill>
                  <a:srgbClr val="004890"/>
                </a:solidFill>
                <a:latin typeface="Calibri"/>
                <a:cs typeface="Calibri"/>
              </a:rPr>
              <a:t>&amp;</a:t>
            </a:r>
            <a:endParaRPr sz="4217" baseline="5376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spcBef>
                <a:spcPts val="36"/>
              </a:spcBef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sz="1451" spc="-18" dirty="0">
                <a:latin typeface="Calibri"/>
                <a:cs typeface="Calibri"/>
              </a:rPr>
              <a:t>Corporativo</a:t>
            </a:r>
            <a:r>
              <a:rPr sz="1451" spc="-36" dirty="0">
                <a:latin typeface="Calibri"/>
                <a:cs typeface="Calibri"/>
              </a:rPr>
              <a:t> </a:t>
            </a:r>
            <a:r>
              <a:rPr sz="1451" dirty="0">
                <a:latin typeface="Calibri"/>
                <a:cs typeface="Calibri"/>
              </a:rPr>
              <a:t>|</a:t>
            </a:r>
            <a:r>
              <a:rPr sz="1451" spc="-18" dirty="0">
                <a:latin typeface="Calibri"/>
                <a:cs typeface="Calibri"/>
              </a:rPr>
              <a:t> Interno</a:t>
            </a:r>
            <a:endParaRPr sz="1451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286962" y="1703962"/>
            <a:ext cx="406298" cy="40906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021752" y="1717029"/>
            <a:ext cx="391392" cy="399513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0" y="0"/>
            <a:ext cx="24384000" cy="13716000"/>
            <a:chOff x="13" y="770515"/>
            <a:chExt cx="10693400" cy="601599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935603" y="970026"/>
              <a:ext cx="197357" cy="18135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902075" y="938022"/>
              <a:ext cx="265430" cy="91440"/>
            </a:xfrm>
            <a:custGeom>
              <a:avLst/>
              <a:gdLst/>
              <a:ahLst/>
              <a:cxnLst/>
              <a:rect l="l" t="t" r="r" b="b"/>
              <a:pathLst>
                <a:path w="265429" h="91440">
                  <a:moveTo>
                    <a:pt x="265176" y="83058"/>
                  </a:moveTo>
                  <a:lnTo>
                    <a:pt x="263652" y="77724"/>
                  </a:lnTo>
                  <a:lnTo>
                    <a:pt x="259842" y="75438"/>
                  </a:lnTo>
                  <a:lnTo>
                    <a:pt x="217170" y="48006"/>
                  </a:lnTo>
                  <a:lnTo>
                    <a:pt x="150876" y="4572"/>
                  </a:lnTo>
                  <a:lnTo>
                    <a:pt x="142041" y="1143"/>
                  </a:lnTo>
                  <a:lnTo>
                    <a:pt x="132207" y="0"/>
                  </a:lnTo>
                  <a:lnTo>
                    <a:pt x="122682" y="1107"/>
                  </a:lnTo>
                  <a:lnTo>
                    <a:pt x="122372" y="1143"/>
                  </a:lnTo>
                  <a:lnTo>
                    <a:pt x="113538" y="4572"/>
                  </a:lnTo>
                  <a:lnTo>
                    <a:pt x="65532" y="36576"/>
                  </a:lnTo>
                  <a:lnTo>
                    <a:pt x="47244" y="48006"/>
                  </a:lnTo>
                  <a:lnTo>
                    <a:pt x="4572" y="75438"/>
                  </a:lnTo>
                  <a:lnTo>
                    <a:pt x="762" y="77724"/>
                  </a:lnTo>
                  <a:lnTo>
                    <a:pt x="0" y="83058"/>
                  </a:lnTo>
                  <a:lnTo>
                    <a:pt x="1524" y="86868"/>
                  </a:lnTo>
                  <a:lnTo>
                    <a:pt x="3810" y="89154"/>
                  </a:lnTo>
                  <a:lnTo>
                    <a:pt x="6096" y="90678"/>
                  </a:lnTo>
                  <a:lnTo>
                    <a:pt x="10668" y="90678"/>
                  </a:lnTo>
                  <a:lnTo>
                    <a:pt x="11430" y="89916"/>
                  </a:lnTo>
                  <a:lnTo>
                    <a:pt x="13716" y="89154"/>
                  </a:lnTo>
                  <a:lnTo>
                    <a:pt x="34290" y="76200"/>
                  </a:lnTo>
                  <a:lnTo>
                    <a:pt x="57912" y="60198"/>
                  </a:lnTo>
                  <a:lnTo>
                    <a:pt x="72390" y="51054"/>
                  </a:lnTo>
                  <a:lnTo>
                    <a:pt x="122682" y="19050"/>
                  </a:lnTo>
                  <a:lnTo>
                    <a:pt x="128016" y="16002"/>
                  </a:lnTo>
                  <a:lnTo>
                    <a:pt x="137160" y="16002"/>
                  </a:lnTo>
                  <a:lnTo>
                    <a:pt x="141732" y="19050"/>
                  </a:lnTo>
                  <a:lnTo>
                    <a:pt x="192024" y="51054"/>
                  </a:lnTo>
                  <a:lnTo>
                    <a:pt x="206502" y="60198"/>
                  </a:lnTo>
                  <a:lnTo>
                    <a:pt x="250698" y="89154"/>
                  </a:lnTo>
                  <a:lnTo>
                    <a:pt x="254508" y="91440"/>
                  </a:lnTo>
                  <a:lnTo>
                    <a:pt x="259842" y="90678"/>
                  </a:lnTo>
                  <a:lnTo>
                    <a:pt x="262128" y="86868"/>
                  </a:lnTo>
                  <a:lnTo>
                    <a:pt x="265176" y="83058"/>
                  </a:lnTo>
                  <a:close/>
                </a:path>
              </a:pathLst>
            </a:custGeom>
            <a:solidFill>
              <a:srgbClr val="6E6E6E"/>
            </a:solidFill>
          </p:spPr>
          <p:txBody>
            <a:bodyPr wrap="square" lIns="0" tIns="0" rIns="0" bIns="0" rtlCol="0"/>
            <a:lstStyle/>
            <a:p>
              <a:endParaRPr sz="3264"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036174" y="1051560"/>
              <a:ext cx="130301" cy="11658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03" y="771906"/>
              <a:ext cx="10691622" cy="601446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03" y="771906"/>
              <a:ext cx="10691622" cy="601446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403" y="771906"/>
              <a:ext cx="3953510" cy="4314825"/>
            </a:xfrm>
            <a:custGeom>
              <a:avLst/>
              <a:gdLst/>
              <a:ahLst/>
              <a:cxnLst/>
              <a:rect l="l" t="t" r="r" b="b"/>
              <a:pathLst>
                <a:path w="3953510" h="4314825">
                  <a:moveTo>
                    <a:pt x="0" y="4314444"/>
                  </a:moveTo>
                  <a:lnTo>
                    <a:pt x="2926847" y="4314444"/>
                  </a:lnTo>
                  <a:lnTo>
                    <a:pt x="2975170" y="4313326"/>
                  </a:lnTo>
                  <a:lnTo>
                    <a:pt x="3022917" y="4310008"/>
                  </a:lnTo>
                  <a:lnTo>
                    <a:pt x="3070039" y="4304537"/>
                  </a:lnTo>
                  <a:lnTo>
                    <a:pt x="3116487" y="4296964"/>
                  </a:lnTo>
                  <a:lnTo>
                    <a:pt x="3162212" y="4287336"/>
                  </a:lnTo>
                  <a:lnTo>
                    <a:pt x="3207164" y="4275703"/>
                  </a:lnTo>
                  <a:lnTo>
                    <a:pt x="3251295" y="4262115"/>
                  </a:lnTo>
                  <a:lnTo>
                    <a:pt x="3294554" y="4246621"/>
                  </a:lnTo>
                  <a:lnTo>
                    <a:pt x="3336893" y="4229269"/>
                  </a:lnTo>
                  <a:lnTo>
                    <a:pt x="3378262" y="4210109"/>
                  </a:lnTo>
                  <a:lnTo>
                    <a:pt x="3418613" y="4189191"/>
                  </a:lnTo>
                  <a:lnTo>
                    <a:pt x="3457895" y="4166562"/>
                  </a:lnTo>
                  <a:lnTo>
                    <a:pt x="3496060" y="4142273"/>
                  </a:lnTo>
                  <a:lnTo>
                    <a:pt x="3533058" y="4116372"/>
                  </a:lnTo>
                  <a:lnTo>
                    <a:pt x="3568840" y="4088909"/>
                  </a:lnTo>
                  <a:lnTo>
                    <a:pt x="3603357" y="4059933"/>
                  </a:lnTo>
                  <a:lnTo>
                    <a:pt x="3636560" y="4029493"/>
                  </a:lnTo>
                  <a:lnTo>
                    <a:pt x="3668398" y="3997638"/>
                  </a:lnTo>
                  <a:lnTo>
                    <a:pt x="3698824" y="3964417"/>
                  </a:lnTo>
                  <a:lnTo>
                    <a:pt x="3727787" y="3929880"/>
                  </a:lnTo>
                  <a:lnTo>
                    <a:pt x="3755239" y="3894076"/>
                  </a:lnTo>
                  <a:lnTo>
                    <a:pt x="3781130" y="3857053"/>
                  </a:lnTo>
                  <a:lnTo>
                    <a:pt x="3805411" y="3818861"/>
                  </a:lnTo>
                  <a:lnTo>
                    <a:pt x="3828032" y="3779549"/>
                  </a:lnTo>
                  <a:lnTo>
                    <a:pt x="3848945" y="3739167"/>
                  </a:lnTo>
                  <a:lnTo>
                    <a:pt x="3868100" y="3697763"/>
                  </a:lnTo>
                  <a:lnTo>
                    <a:pt x="3885448" y="3655386"/>
                  </a:lnTo>
                  <a:lnTo>
                    <a:pt x="3900940" y="3612087"/>
                  </a:lnTo>
                  <a:lnTo>
                    <a:pt x="3914525" y="3567913"/>
                  </a:lnTo>
                  <a:lnTo>
                    <a:pt x="3926156" y="3522914"/>
                  </a:lnTo>
                  <a:lnTo>
                    <a:pt x="3935783" y="3477140"/>
                  </a:lnTo>
                  <a:lnTo>
                    <a:pt x="3943356" y="3430639"/>
                  </a:lnTo>
                  <a:lnTo>
                    <a:pt x="3948826" y="3383460"/>
                  </a:lnTo>
                  <a:lnTo>
                    <a:pt x="3952144" y="3335653"/>
                  </a:lnTo>
                  <a:lnTo>
                    <a:pt x="3953261" y="3287268"/>
                  </a:lnTo>
                  <a:lnTo>
                    <a:pt x="3953261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3264"/>
            </a:p>
          </p:txBody>
        </p:sp>
        <p:sp>
          <p:nvSpPr>
            <p:cNvPr id="12" name="object 12"/>
            <p:cNvSpPr/>
            <p:nvPr/>
          </p:nvSpPr>
          <p:spPr>
            <a:xfrm>
              <a:off x="3754259" y="3707130"/>
              <a:ext cx="364490" cy="363855"/>
            </a:xfrm>
            <a:custGeom>
              <a:avLst/>
              <a:gdLst/>
              <a:ahLst/>
              <a:cxnLst/>
              <a:rect l="l" t="t" r="r" b="b"/>
              <a:pathLst>
                <a:path w="364489" h="363854">
                  <a:moveTo>
                    <a:pt x="0" y="69341"/>
                  </a:moveTo>
                  <a:lnTo>
                    <a:pt x="20478" y="20383"/>
                  </a:lnTo>
                  <a:lnTo>
                    <a:pt x="70104" y="0"/>
                  </a:lnTo>
                  <a:lnTo>
                    <a:pt x="294132" y="0"/>
                  </a:lnTo>
                  <a:lnTo>
                    <a:pt x="321480" y="5476"/>
                  </a:lnTo>
                  <a:lnTo>
                    <a:pt x="343757" y="20383"/>
                  </a:lnTo>
                  <a:lnTo>
                    <a:pt x="358747" y="42433"/>
                  </a:lnTo>
                  <a:lnTo>
                    <a:pt x="364236" y="69341"/>
                  </a:lnTo>
                  <a:lnTo>
                    <a:pt x="364236" y="294131"/>
                  </a:lnTo>
                  <a:lnTo>
                    <a:pt x="358747" y="321040"/>
                  </a:lnTo>
                  <a:lnTo>
                    <a:pt x="343757" y="343090"/>
                  </a:lnTo>
                  <a:lnTo>
                    <a:pt x="321480" y="357997"/>
                  </a:lnTo>
                  <a:lnTo>
                    <a:pt x="294132" y="363473"/>
                  </a:lnTo>
                  <a:lnTo>
                    <a:pt x="70104" y="363473"/>
                  </a:lnTo>
                  <a:lnTo>
                    <a:pt x="20478" y="343090"/>
                  </a:lnTo>
                  <a:lnTo>
                    <a:pt x="0" y="294131"/>
                  </a:lnTo>
                  <a:lnTo>
                    <a:pt x="0" y="69341"/>
                  </a:lnTo>
                  <a:close/>
                </a:path>
              </a:pathLst>
            </a:custGeom>
            <a:ln w="835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3264"/>
            </a:p>
          </p:txBody>
        </p:sp>
      </p:grpSp>
      <p:sp>
        <p:nvSpPr>
          <p:cNvPr id="13" name="object 13" descr="$PPTXTitle"/>
          <p:cNvSpPr txBox="1">
            <a:spLocks noGrp="1"/>
          </p:cNvSpPr>
          <p:nvPr>
            <p:ph type="title"/>
          </p:nvPr>
        </p:nvSpPr>
        <p:spPr>
          <a:xfrm>
            <a:off x="15090683" y="10710091"/>
            <a:ext cx="6078340" cy="1490728"/>
          </a:xfrm>
          <a:prstGeom prst="rect">
            <a:avLst/>
          </a:prstGeom>
        </p:spPr>
        <p:txBody>
          <a:bodyPr vert="horz" wrap="square" lIns="0" tIns="25336" rIns="0" bIns="0" rtlCol="0" anchor="ctr">
            <a:spAutoFit/>
          </a:bodyPr>
          <a:lstStyle/>
          <a:p>
            <a:pPr marL="23033">
              <a:lnSpc>
                <a:spcPct val="100000"/>
              </a:lnSpc>
              <a:spcBef>
                <a:spcPts val="199"/>
              </a:spcBef>
            </a:pPr>
            <a:r>
              <a:rPr sz="9521" spc="-136" dirty="0">
                <a:solidFill>
                  <a:srgbClr val="FFFFFF"/>
                </a:solidFill>
                <a:latin typeface="Trebuchet MS"/>
                <a:cs typeface="Trebuchet MS"/>
              </a:rPr>
              <a:t>Simplifica_</a:t>
            </a:r>
            <a:endParaRPr sz="9521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16110" y="12036912"/>
            <a:ext cx="1590411" cy="183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69"/>
              </a:lnSpc>
            </a:pPr>
            <a:r>
              <a:rPr sz="1451" spc="-18" dirty="0">
                <a:latin typeface="Calibri"/>
                <a:cs typeface="Calibri"/>
              </a:rPr>
              <a:t>Corporativo</a:t>
            </a:r>
            <a:r>
              <a:rPr sz="1451" spc="-36" dirty="0">
                <a:latin typeface="Calibri"/>
                <a:cs typeface="Calibri"/>
              </a:rPr>
              <a:t> </a:t>
            </a:r>
            <a:r>
              <a:rPr sz="1451" dirty="0">
                <a:latin typeface="Calibri"/>
                <a:cs typeface="Calibri"/>
              </a:rPr>
              <a:t>|</a:t>
            </a:r>
            <a:r>
              <a:rPr sz="1451" spc="-18" dirty="0">
                <a:latin typeface="Calibri"/>
                <a:cs typeface="Calibri"/>
              </a:rPr>
              <a:t> Interno</a:t>
            </a:r>
            <a:endParaRPr sz="1451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24384000" cy="13716000"/>
            <a:chOff x="2927" y="771906"/>
            <a:chExt cx="10689590" cy="60147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27" y="771906"/>
              <a:ext cx="10689335" cy="601446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207118" y="6233922"/>
              <a:ext cx="131825" cy="11810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967089" y="6290322"/>
              <a:ext cx="394970" cy="260350"/>
            </a:xfrm>
            <a:custGeom>
              <a:avLst/>
              <a:gdLst/>
              <a:ahLst/>
              <a:cxnLst/>
              <a:rect l="l" t="t" r="r" b="b"/>
              <a:pathLst>
                <a:path w="394970" h="260350">
                  <a:moveTo>
                    <a:pt x="333006" y="197358"/>
                  </a:moveTo>
                  <a:lnTo>
                    <a:pt x="332244" y="193548"/>
                  </a:lnTo>
                  <a:lnTo>
                    <a:pt x="331482" y="188976"/>
                  </a:lnTo>
                  <a:lnTo>
                    <a:pt x="330720" y="185166"/>
                  </a:lnTo>
                  <a:lnTo>
                    <a:pt x="324078" y="172821"/>
                  </a:lnTo>
                  <a:lnTo>
                    <a:pt x="314807" y="162496"/>
                  </a:lnTo>
                  <a:lnTo>
                    <a:pt x="308622" y="158292"/>
                  </a:lnTo>
                  <a:lnTo>
                    <a:pt x="308622" y="201930"/>
                  </a:lnTo>
                  <a:lnTo>
                    <a:pt x="308622" y="206502"/>
                  </a:lnTo>
                  <a:lnTo>
                    <a:pt x="307860" y="208026"/>
                  </a:lnTo>
                  <a:lnTo>
                    <a:pt x="307860" y="210312"/>
                  </a:lnTo>
                  <a:lnTo>
                    <a:pt x="307098" y="214884"/>
                  </a:lnTo>
                  <a:lnTo>
                    <a:pt x="281952" y="234696"/>
                  </a:lnTo>
                  <a:lnTo>
                    <a:pt x="277380" y="234696"/>
                  </a:lnTo>
                  <a:lnTo>
                    <a:pt x="270243" y="233857"/>
                  </a:lnTo>
                  <a:lnTo>
                    <a:pt x="263906" y="231508"/>
                  </a:lnTo>
                  <a:lnTo>
                    <a:pt x="263753" y="231457"/>
                  </a:lnTo>
                  <a:lnTo>
                    <a:pt x="257975" y="227622"/>
                  </a:lnTo>
                  <a:lnTo>
                    <a:pt x="252996" y="222504"/>
                  </a:lnTo>
                  <a:lnTo>
                    <a:pt x="249948" y="219456"/>
                  </a:lnTo>
                  <a:lnTo>
                    <a:pt x="248424" y="214884"/>
                  </a:lnTo>
                  <a:lnTo>
                    <a:pt x="247662" y="210312"/>
                  </a:lnTo>
                  <a:lnTo>
                    <a:pt x="246900" y="208788"/>
                  </a:lnTo>
                  <a:lnTo>
                    <a:pt x="246900" y="199644"/>
                  </a:lnTo>
                  <a:lnTo>
                    <a:pt x="247662" y="197358"/>
                  </a:lnTo>
                  <a:lnTo>
                    <a:pt x="248424" y="192786"/>
                  </a:lnTo>
                  <a:lnTo>
                    <a:pt x="277380" y="172974"/>
                  </a:lnTo>
                  <a:lnTo>
                    <a:pt x="281952" y="172974"/>
                  </a:lnTo>
                  <a:lnTo>
                    <a:pt x="285762" y="174498"/>
                  </a:lnTo>
                  <a:lnTo>
                    <a:pt x="290334" y="175260"/>
                  </a:lnTo>
                  <a:lnTo>
                    <a:pt x="307860" y="197358"/>
                  </a:lnTo>
                  <a:lnTo>
                    <a:pt x="307860" y="199644"/>
                  </a:lnTo>
                  <a:lnTo>
                    <a:pt x="308622" y="201930"/>
                  </a:lnTo>
                  <a:lnTo>
                    <a:pt x="308622" y="158292"/>
                  </a:lnTo>
                  <a:lnTo>
                    <a:pt x="303390" y="154724"/>
                  </a:lnTo>
                  <a:lnTo>
                    <a:pt x="290334" y="150114"/>
                  </a:lnTo>
                  <a:lnTo>
                    <a:pt x="285762" y="148590"/>
                  </a:lnTo>
                  <a:lnTo>
                    <a:pt x="277380" y="148590"/>
                  </a:lnTo>
                  <a:lnTo>
                    <a:pt x="233553" y="170446"/>
                  </a:lnTo>
                  <a:lnTo>
                    <a:pt x="223278" y="193548"/>
                  </a:lnTo>
                  <a:lnTo>
                    <a:pt x="223278" y="197358"/>
                  </a:lnTo>
                  <a:lnTo>
                    <a:pt x="135648" y="197358"/>
                  </a:lnTo>
                  <a:lnTo>
                    <a:pt x="134886" y="193548"/>
                  </a:lnTo>
                  <a:lnTo>
                    <a:pt x="134124" y="188976"/>
                  </a:lnTo>
                  <a:lnTo>
                    <a:pt x="133362" y="185166"/>
                  </a:lnTo>
                  <a:lnTo>
                    <a:pt x="126504" y="172288"/>
                  </a:lnTo>
                  <a:lnTo>
                    <a:pt x="116878" y="161823"/>
                  </a:lnTo>
                  <a:lnTo>
                    <a:pt x="111264" y="158191"/>
                  </a:lnTo>
                  <a:lnTo>
                    <a:pt x="111264" y="197358"/>
                  </a:lnTo>
                  <a:lnTo>
                    <a:pt x="111264" y="210312"/>
                  </a:lnTo>
                  <a:lnTo>
                    <a:pt x="80022" y="234696"/>
                  </a:lnTo>
                  <a:lnTo>
                    <a:pt x="71475" y="234607"/>
                  </a:lnTo>
                  <a:lnTo>
                    <a:pt x="64020" y="230886"/>
                  </a:lnTo>
                  <a:lnTo>
                    <a:pt x="57924" y="224790"/>
                  </a:lnTo>
                  <a:lnTo>
                    <a:pt x="57162" y="224790"/>
                  </a:lnTo>
                  <a:lnTo>
                    <a:pt x="56400" y="223266"/>
                  </a:lnTo>
                  <a:lnTo>
                    <a:pt x="55638" y="222504"/>
                  </a:lnTo>
                  <a:lnTo>
                    <a:pt x="52590" y="218694"/>
                  </a:lnTo>
                  <a:lnTo>
                    <a:pt x="51066" y="214122"/>
                  </a:lnTo>
                  <a:lnTo>
                    <a:pt x="49542" y="208788"/>
                  </a:lnTo>
                  <a:lnTo>
                    <a:pt x="49542" y="198120"/>
                  </a:lnTo>
                  <a:lnTo>
                    <a:pt x="50304" y="196596"/>
                  </a:lnTo>
                  <a:lnTo>
                    <a:pt x="51828" y="192024"/>
                  </a:lnTo>
                  <a:lnTo>
                    <a:pt x="80022" y="172974"/>
                  </a:lnTo>
                  <a:lnTo>
                    <a:pt x="87591" y="174231"/>
                  </a:lnTo>
                  <a:lnTo>
                    <a:pt x="111264" y="197358"/>
                  </a:lnTo>
                  <a:lnTo>
                    <a:pt x="111264" y="158191"/>
                  </a:lnTo>
                  <a:lnTo>
                    <a:pt x="104749" y="153974"/>
                  </a:lnTo>
                  <a:lnTo>
                    <a:pt x="90690" y="149352"/>
                  </a:lnTo>
                  <a:lnTo>
                    <a:pt x="87591" y="148590"/>
                  </a:lnTo>
                  <a:lnTo>
                    <a:pt x="80022" y="148590"/>
                  </a:lnTo>
                  <a:lnTo>
                    <a:pt x="38874" y="167640"/>
                  </a:lnTo>
                  <a:lnTo>
                    <a:pt x="25920" y="194310"/>
                  </a:lnTo>
                  <a:lnTo>
                    <a:pt x="25158" y="197358"/>
                  </a:lnTo>
                  <a:lnTo>
                    <a:pt x="25158" y="208026"/>
                  </a:lnTo>
                  <a:lnTo>
                    <a:pt x="25920" y="211074"/>
                  </a:lnTo>
                  <a:lnTo>
                    <a:pt x="25920" y="216408"/>
                  </a:lnTo>
                  <a:lnTo>
                    <a:pt x="27444" y="222504"/>
                  </a:lnTo>
                  <a:lnTo>
                    <a:pt x="30492" y="227838"/>
                  </a:lnTo>
                  <a:lnTo>
                    <a:pt x="33756" y="233845"/>
                  </a:lnTo>
                  <a:lnTo>
                    <a:pt x="37820" y="239356"/>
                  </a:lnTo>
                  <a:lnTo>
                    <a:pt x="42595" y="244436"/>
                  </a:lnTo>
                  <a:lnTo>
                    <a:pt x="48018" y="249174"/>
                  </a:lnTo>
                  <a:lnTo>
                    <a:pt x="49542" y="250126"/>
                  </a:lnTo>
                  <a:lnTo>
                    <a:pt x="55257" y="253733"/>
                  </a:lnTo>
                  <a:lnTo>
                    <a:pt x="63157" y="257073"/>
                  </a:lnTo>
                  <a:lnTo>
                    <a:pt x="71475" y="259130"/>
                  </a:lnTo>
                  <a:lnTo>
                    <a:pt x="80022" y="259842"/>
                  </a:lnTo>
                  <a:lnTo>
                    <a:pt x="94246" y="258051"/>
                  </a:lnTo>
                  <a:lnTo>
                    <a:pt x="106972" y="252984"/>
                  </a:lnTo>
                  <a:lnTo>
                    <a:pt x="111264" y="249847"/>
                  </a:lnTo>
                  <a:lnTo>
                    <a:pt x="117843" y="245046"/>
                  </a:lnTo>
                  <a:lnTo>
                    <a:pt x="126504" y="234696"/>
                  </a:lnTo>
                  <a:lnTo>
                    <a:pt x="131076" y="227076"/>
                  </a:lnTo>
                  <a:lnTo>
                    <a:pt x="133362" y="222504"/>
                  </a:lnTo>
                  <a:lnTo>
                    <a:pt x="225564" y="222504"/>
                  </a:lnTo>
                  <a:lnTo>
                    <a:pt x="246900" y="249745"/>
                  </a:lnTo>
                  <a:lnTo>
                    <a:pt x="251371" y="252984"/>
                  </a:lnTo>
                  <a:lnTo>
                    <a:pt x="263753" y="257987"/>
                  </a:lnTo>
                  <a:lnTo>
                    <a:pt x="263906" y="258051"/>
                  </a:lnTo>
                  <a:lnTo>
                    <a:pt x="277380" y="259842"/>
                  </a:lnTo>
                  <a:lnTo>
                    <a:pt x="281952" y="259842"/>
                  </a:lnTo>
                  <a:lnTo>
                    <a:pt x="285762" y="259080"/>
                  </a:lnTo>
                  <a:lnTo>
                    <a:pt x="290334" y="258318"/>
                  </a:lnTo>
                  <a:lnTo>
                    <a:pt x="300278" y="255054"/>
                  </a:lnTo>
                  <a:lnTo>
                    <a:pt x="308622" y="250355"/>
                  </a:lnTo>
                  <a:lnTo>
                    <a:pt x="309384" y="249936"/>
                  </a:lnTo>
                  <a:lnTo>
                    <a:pt x="332244" y="214884"/>
                  </a:lnTo>
                  <a:lnTo>
                    <a:pt x="333006" y="210312"/>
                  </a:lnTo>
                  <a:lnTo>
                    <a:pt x="333006" y="197358"/>
                  </a:lnTo>
                  <a:close/>
                </a:path>
                <a:path w="394970" h="260350">
                  <a:moveTo>
                    <a:pt x="394716" y="124206"/>
                  </a:moveTo>
                  <a:lnTo>
                    <a:pt x="362889" y="80797"/>
                  </a:lnTo>
                  <a:lnTo>
                    <a:pt x="313182" y="66294"/>
                  </a:lnTo>
                  <a:lnTo>
                    <a:pt x="302514" y="63246"/>
                  </a:lnTo>
                  <a:lnTo>
                    <a:pt x="268224" y="29718"/>
                  </a:lnTo>
                  <a:lnTo>
                    <a:pt x="263652" y="22098"/>
                  </a:lnTo>
                  <a:lnTo>
                    <a:pt x="256794" y="16764"/>
                  </a:lnTo>
                  <a:lnTo>
                    <a:pt x="249174" y="12954"/>
                  </a:lnTo>
                  <a:lnTo>
                    <a:pt x="241554" y="8382"/>
                  </a:lnTo>
                  <a:lnTo>
                    <a:pt x="237744" y="7620"/>
                  </a:lnTo>
                  <a:lnTo>
                    <a:pt x="222745" y="3213"/>
                  </a:lnTo>
                  <a:lnTo>
                    <a:pt x="208114" y="952"/>
                  </a:lnTo>
                  <a:lnTo>
                    <a:pt x="194767" y="114"/>
                  </a:lnTo>
                  <a:lnTo>
                    <a:pt x="111252" y="0"/>
                  </a:lnTo>
                  <a:lnTo>
                    <a:pt x="97548" y="2717"/>
                  </a:lnTo>
                  <a:lnTo>
                    <a:pt x="64744" y="24752"/>
                  </a:lnTo>
                  <a:lnTo>
                    <a:pt x="44767" y="59436"/>
                  </a:lnTo>
                  <a:lnTo>
                    <a:pt x="39624" y="74676"/>
                  </a:lnTo>
                  <a:lnTo>
                    <a:pt x="37338" y="74676"/>
                  </a:lnTo>
                  <a:lnTo>
                    <a:pt x="23456" y="77825"/>
                  </a:lnTo>
                  <a:lnTo>
                    <a:pt x="11518" y="86194"/>
                  </a:lnTo>
                  <a:lnTo>
                    <a:pt x="3149" y="98132"/>
                  </a:lnTo>
                  <a:lnTo>
                    <a:pt x="0" y="112014"/>
                  </a:lnTo>
                  <a:lnTo>
                    <a:pt x="0" y="168402"/>
                  </a:lnTo>
                  <a:lnTo>
                    <a:pt x="1524" y="176022"/>
                  </a:lnTo>
                  <a:lnTo>
                    <a:pt x="4572" y="182118"/>
                  </a:lnTo>
                  <a:lnTo>
                    <a:pt x="5334" y="175260"/>
                  </a:lnTo>
                  <a:lnTo>
                    <a:pt x="8382" y="168402"/>
                  </a:lnTo>
                  <a:lnTo>
                    <a:pt x="12954" y="162306"/>
                  </a:lnTo>
                  <a:lnTo>
                    <a:pt x="16002" y="157734"/>
                  </a:lnTo>
                  <a:lnTo>
                    <a:pt x="20574" y="153162"/>
                  </a:lnTo>
                  <a:lnTo>
                    <a:pt x="25146" y="150114"/>
                  </a:lnTo>
                  <a:lnTo>
                    <a:pt x="25146" y="105918"/>
                  </a:lnTo>
                  <a:lnTo>
                    <a:pt x="31242" y="99060"/>
                  </a:lnTo>
                  <a:lnTo>
                    <a:pt x="55626" y="99060"/>
                  </a:lnTo>
                  <a:lnTo>
                    <a:pt x="60198" y="95250"/>
                  </a:lnTo>
                  <a:lnTo>
                    <a:pt x="61722" y="89916"/>
                  </a:lnTo>
                  <a:lnTo>
                    <a:pt x="63500" y="83261"/>
                  </a:lnTo>
                  <a:lnTo>
                    <a:pt x="66294" y="73914"/>
                  </a:lnTo>
                  <a:lnTo>
                    <a:pt x="93916" y="32385"/>
                  </a:lnTo>
                  <a:lnTo>
                    <a:pt x="111252" y="25146"/>
                  </a:lnTo>
                  <a:lnTo>
                    <a:pt x="183642" y="25146"/>
                  </a:lnTo>
                  <a:lnTo>
                    <a:pt x="230784" y="30924"/>
                  </a:lnTo>
                  <a:lnTo>
                    <a:pt x="249174" y="44196"/>
                  </a:lnTo>
                  <a:lnTo>
                    <a:pt x="249174" y="44958"/>
                  </a:lnTo>
                  <a:lnTo>
                    <a:pt x="249936" y="45720"/>
                  </a:lnTo>
                  <a:lnTo>
                    <a:pt x="249936" y="46482"/>
                  </a:lnTo>
                  <a:lnTo>
                    <a:pt x="277368" y="73152"/>
                  </a:lnTo>
                  <a:lnTo>
                    <a:pt x="287274" y="83058"/>
                  </a:lnTo>
                  <a:lnTo>
                    <a:pt x="288798" y="85344"/>
                  </a:lnTo>
                  <a:lnTo>
                    <a:pt x="291084" y="85344"/>
                  </a:lnTo>
                  <a:lnTo>
                    <a:pt x="293370" y="86106"/>
                  </a:lnTo>
                  <a:lnTo>
                    <a:pt x="342138" y="99060"/>
                  </a:lnTo>
                  <a:lnTo>
                    <a:pt x="369570" y="124206"/>
                  </a:lnTo>
                  <a:lnTo>
                    <a:pt x="369570" y="160782"/>
                  </a:lnTo>
                  <a:lnTo>
                    <a:pt x="368706" y="169583"/>
                  </a:lnTo>
                  <a:lnTo>
                    <a:pt x="366141" y="177546"/>
                  </a:lnTo>
                  <a:lnTo>
                    <a:pt x="361848" y="184353"/>
                  </a:lnTo>
                  <a:lnTo>
                    <a:pt x="355854" y="189738"/>
                  </a:lnTo>
                  <a:lnTo>
                    <a:pt x="357378" y="198882"/>
                  </a:lnTo>
                  <a:lnTo>
                    <a:pt x="357378" y="208788"/>
                  </a:lnTo>
                  <a:lnTo>
                    <a:pt x="356616" y="214122"/>
                  </a:lnTo>
                  <a:lnTo>
                    <a:pt x="355854" y="217932"/>
                  </a:lnTo>
                  <a:lnTo>
                    <a:pt x="357378" y="217017"/>
                  </a:lnTo>
                  <a:lnTo>
                    <a:pt x="369570" y="209778"/>
                  </a:lnTo>
                  <a:lnTo>
                    <a:pt x="371246" y="208788"/>
                  </a:lnTo>
                  <a:lnTo>
                    <a:pt x="383565" y="195643"/>
                  </a:lnTo>
                  <a:lnTo>
                    <a:pt x="391744" y="179349"/>
                  </a:lnTo>
                  <a:lnTo>
                    <a:pt x="394716" y="160782"/>
                  </a:lnTo>
                  <a:lnTo>
                    <a:pt x="394716" y="124206"/>
                  </a:lnTo>
                  <a:close/>
                </a:path>
              </a:pathLst>
            </a:custGeom>
            <a:solidFill>
              <a:srgbClr val="6E6E6E"/>
            </a:solidFill>
          </p:spPr>
          <p:txBody>
            <a:bodyPr wrap="square" lIns="0" tIns="0" rIns="0" bIns="0" rtlCol="0"/>
            <a:lstStyle/>
            <a:p>
              <a:endParaRPr sz="3264"/>
            </a:p>
          </p:txBody>
        </p:sp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3190585" y="1783947"/>
            <a:ext cx="10618096" cy="754655"/>
          </a:xfrm>
          <a:prstGeom prst="rect">
            <a:avLst/>
          </a:prstGeom>
        </p:spPr>
        <p:txBody>
          <a:bodyPr vert="horz" wrap="square" lIns="0" tIns="28791" rIns="0" bIns="0" rtlCol="0" anchor="ctr">
            <a:spAutoFit/>
          </a:bodyPr>
          <a:lstStyle/>
          <a:p>
            <a:pPr marL="23033">
              <a:lnSpc>
                <a:spcPct val="100000"/>
              </a:lnSpc>
              <a:spcBef>
                <a:spcPts val="227"/>
              </a:spcBef>
            </a:pPr>
            <a:r>
              <a:rPr sz="4715" spc="-36" dirty="0">
                <a:solidFill>
                  <a:srgbClr val="585858"/>
                </a:solidFill>
                <a:latin typeface="Trebuchet MS"/>
                <a:cs typeface="Trebuchet MS"/>
              </a:rPr>
              <a:t>Simplifica:</a:t>
            </a:r>
            <a:r>
              <a:rPr sz="4715" spc="-381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4715" dirty="0">
                <a:solidFill>
                  <a:srgbClr val="585858"/>
                </a:solidFill>
                <a:latin typeface="Trebuchet MS"/>
                <a:cs typeface="Trebuchet MS"/>
              </a:rPr>
              <a:t>Plataforma</a:t>
            </a:r>
            <a:r>
              <a:rPr sz="4715" spc="-381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4715" spc="-45" dirty="0">
                <a:solidFill>
                  <a:srgbClr val="585858"/>
                </a:solidFill>
                <a:latin typeface="Trebuchet MS"/>
                <a:cs typeface="Trebuchet MS"/>
              </a:rPr>
              <a:t>de</a:t>
            </a:r>
            <a:r>
              <a:rPr sz="4715" spc="-381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4715" spc="-18" dirty="0">
                <a:solidFill>
                  <a:srgbClr val="585858"/>
                </a:solidFill>
                <a:latin typeface="Trebuchet MS"/>
                <a:cs typeface="Trebuchet MS"/>
              </a:rPr>
              <a:t>treinamento</a:t>
            </a:r>
            <a:endParaRPr sz="4715">
              <a:latin typeface="Trebuchet MS"/>
              <a:cs typeface="Trebuchet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753433" y="2798053"/>
            <a:ext cx="18541360" cy="7955510"/>
            <a:chOff x="142379" y="1542815"/>
            <a:chExt cx="10223500" cy="4386580"/>
          </a:xfrm>
        </p:grpSpPr>
        <p:sp>
          <p:nvSpPr>
            <p:cNvPr id="9" name="object 9"/>
            <p:cNvSpPr/>
            <p:nvPr/>
          </p:nvSpPr>
          <p:spPr>
            <a:xfrm>
              <a:off x="291731" y="1548383"/>
              <a:ext cx="4770120" cy="0"/>
            </a:xfrm>
            <a:custGeom>
              <a:avLst/>
              <a:gdLst/>
              <a:ahLst/>
              <a:cxnLst/>
              <a:rect l="l" t="t" r="r" b="b"/>
              <a:pathLst>
                <a:path w="4770120">
                  <a:moveTo>
                    <a:pt x="0" y="0"/>
                  </a:moveTo>
                  <a:lnTo>
                    <a:pt x="4770120" y="0"/>
                  </a:lnTo>
                </a:path>
              </a:pathLst>
            </a:custGeom>
            <a:ln w="11137">
              <a:solidFill>
                <a:srgbClr val="EB6F00"/>
              </a:solidFill>
            </a:ln>
          </p:spPr>
          <p:txBody>
            <a:bodyPr wrap="square" lIns="0" tIns="0" rIns="0" bIns="0" rtlCol="0"/>
            <a:lstStyle/>
            <a:p>
              <a:endParaRPr sz="3264"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2379" y="2814827"/>
              <a:ext cx="5036820" cy="311429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94951" y="2225802"/>
              <a:ext cx="7162800" cy="199720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191141" y="2221229"/>
              <a:ext cx="7170420" cy="2006600"/>
            </a:xfrm>
            <a:custGeom>
              <a:avLst/>
              <a:gdLst/>
              <a:ahLst/>
              <a:cxnLst/>
              <a:rect l="l" t="t" r="r" b="b"/>
              <a:pathLst>
                <a:path w="7170420" h="2006600">
                  <a:moveTo>
                    <a:pt x="0" y="2006346"/>
                  </a:moveTo>
                  <a:lnTo>
                    <a:pt x="0" y="0"/>
                  </a:lnTo>
                  <a:lnTo>
                    <a:pt x="7170420" y="0"/>
                  </a:lnTo>
                  <a:lnTo>
                    <a:pt x="7170420" y="2006345"/>
                  </a:lnTo>
                  <a:lnTo>
                    <a:pt x="0" y="2006346"/>
                  </a:lnTo>
                  <a:close/>
                </a:path>
              </a:pathLst>
            </a:custGeom>
            <a:ln w="8356">
              <a:solidFill>
                <a:srgbClr val="171616"/>
              </a:solidFill>
            </a:ln>
          </p:spPr>
          <p:txBody>
            <a:bodyPr wrap="square" lIns="0" tIns="0" rIns="0" bIns="0" rtlCol="0"/>
            <a:lstStyle/>
            <a:p>
              <a:endParaRPr sz="3264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366093" y="3257752"/>
            <a:ext cx="11281439" cy="414006"/>
          </a:xfrm>
          <a:prstGeom prst="rect">
            <a:avLst/>
          </a:prstGeom>
        </p:spPr>
        <p:txBody>
          <a:bodyPr vert="horz" wrap="square" lIns="0" tIns="23033" rIns="0" bIns="0" rtlCol="0">
            <a:spAutoFit/>
          </a:bodyPr>
          <a:lstStyle/>
          <a:p>
            <a:pPr marL="23033">
              <a:spcBef>
                <a:spcPts val="181"/>
              </a:spcBef>
            </a:pPr>
            <a:r>
              <a:rPr sz="2539" dirty="0">
                <a:solidFill>
                  <a:srgbClr val="3F3F3F"/>
                </a:solidFill>
                <a:latin typeface="Calibri"/>
                <a:cs typeface="Calibri"/>
              </a:rPr>
              <a:t>Uma</a:t>
            </a:r>
            <a:r>
              <a:rPr sz="2539" spc="-36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2539" spc="-18" dirty="0">
                <a:solidFill>
                  <a:srgbClr val="3F3F3F"/>
                </a:solidFill>
                <a:latin typeface="Calibri"/>
                <a:cs typeface="Calibri"/>
              </a:rPr>
              <a:t>plataforma </a:t>
            </a:r>
            <a:r>
              <a:rPr sz="2539" dirty="0">
                <a:solidFill>
                  <a:srgbClr val="3F3F3F"/>
                </a:solidFill>
                <a:latin typeface="Calibri"/>
                <a:cs typeface="Calibri"/>
              </a:rPr>
              <a:t>criada</a:t>
            </a:r>
            <a:r>
              <a:rPr sz="2539" spc="-45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2539" dirty="0">
                <a:solidFill>
                  <a:srgbClr val="3F3F3F"/>
                </a:solidFill>
                <a:latin typeface="Calibri"/>
                <a:cs typeface="Calibri"/>
              </a:rPr>
              <a:t>para</a:t>
            </a:r>
            <a:r>
              <a:rPr sz="2539" spc="-18" dirty="0">
                <a:solidFill>
                  <a:srgbClr val="3F3F3F"/>
                </a:solidFill>
                <a:latin typeface="Calibri"/>
                <a:cs typeface="Calibri"/>
              </a:rPr>
              <a:t> preparar equipes</a:t>
            </a:r>
            <a:r>
              <a:rPr sz="2539" spc="-27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2539" dirty="0">
                <a:solidFill>
                  <a:srgbClr val="3F3F3F"/>
                </a:solidFill>
                <a:latin typeface="Calibri"/>
                <a:cs typeface="Calibri"/>
              </a:rPr>
              <a:t>na</a:t>
            </a:r>
            <a:r>
              <a:rPr sz="2539" spc="-27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2539" spc="-18" dirty="0">
                <a:solidFill>
                  <a:srgbClr val="3F3F3F"/>
                </a:solidFill>
                <a:latin typeface="Calibri"/>
                <a:cs typeface="Calibri"/>
              </a:rPr>
              <a:t>comercialização</a:t>
            </a:r>
            <a:r>
              <a:rPr sz="2539" spc="-27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2539" dirty="0">
                <a:solidFill>
                  <a:srgbClr val="3F3F3F"/>
                </a:solidFill>
                <a:latin typeface="Calibri"/>
                <a:cs typeface="Calibri"/>
              </a:rPr>
              <a:t>do</a:t>
            </a:r>
            <a:r>
              <a:rPr sz="2539" spc="9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2539" b="1" spc="-18" dirty="0">
                <a:solidFill>
                  <a:srgbClr val="585858"/>
                </a:solidFill>
                <a:latin typeface="Trebuchet MS"/>
                <a:cs typeface="Trebuchet MS"/>
              </a:rPr>
              <a:t>Consórcio</a:t>
            </a:r>
            <a:r>
              <a:rPr sz="2539" b="1" spc="-336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539" b="1" spc="-18" dirty="0">
                <a:solidFill>
                  <a:srgbClr val="585858"/>
                </a:solidFill>
                <a:latin typeface="Trebuchet MS"/>
                <a:cs typeface="Trebuchet MS"/>
              </a:rPr>
              <a:t>Itaú.</a:t>
            </a:r>
            <a:endParaRPr sz="2539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362684" y="8564494"/>
            <a:ext cx="8985074" cy="610606"/>
          </a:xfrm>
          <a:prstGeom prst="rect">
            <a:avLst/>
          </a:prstGeom>
        </p:spPr>
        <p:txBody>
          <a:bodyPr vert="horz" wrap="square" lIns="0" tIns="24184" rIns="0" bIns="0" rtlCol="0">
            <a:spAutoFit/>
          </a:bodyPr>
          <a:lstStyle/>
          <a:p>
            <a:pPr marL="23033">
              <a:spcBef>
                <a:spcPts val="190"/>
              </a:spcBef>
            </a:pPr>
            <a:r>
              <a:rPr sz="3809" b="1" dirty="0">
                <a:solidFill>
                  <a:srgbClr val="FF6500"/>
                </a:solidFill>
                <a:latin typeface="Trebuchet MS"/>
                <a:cs typeface="Trebuchet MS"/>
              </a:rPr>
              <a:t>Canais</a:t>
            </a:r>
            <a:r>
              <a:rPr sz="3809" b="1" spc="-481" dirty="0">
                <a:solidFill>
                  <a:srgbClr val="FF6500"/>
                </a:solidFill>
                <a:latin typeface="Trebuchet MS"/>
                <a:cs typeface="Trebuchet MS"/>
              </a:rPr>
              <a:t> </a:t>
            </a:r>
            <a:r>
              <a:rPr sz="3809" b="1" spc="-63" dirty="0">
                <a:solidFill>
                  <a:srgbClr val="FF6500"/>
                </a:solidFill>
                <a:latin typeface="Trebuchet MS"/>
                <a:cs typeface="Trebuchet MS"/>
              </a:rPr>
              <a:t>de</a:t>
            </a:r>
            <a:r>
              <a:rPr sz="3809" b="1" spc="-426" dirty="0">
                <a:solidFill>
                  <a:srgbClr val="FF6500"/>
                </a:solidFill>
                <a:latin typeface="Trebuchet MS"/>
                <a:cs typeface="Trebuchet MS"/>
              </a:rPr>
              <a:t> </a:t>
            </a:r>
            <a:r>
              <a:rPr sz="3809" b="1" spc="-18" dirty="0">
                <a:solidFill>
                  <a:srgbClr val="FF6500"/>
                </a:solidFill>
                <a:latin typeface="Trebuchet MS"/>
                <a:cs typeface="Trebuchet MS"/>
              </a:rPr>
              <a:t>atendimento</a:t>
            </a:r>
            <a:r>
              <a:rPr sz="3809" b="1" spc="-453" dirty="0">
                <a:solidFill>
                  <a:srgbClr val="FF6500"/>
                </a:solidFill>
                <a:latin typeface="Trebuchet MS"/>
                <a:cs typeface="Trebuchet MS"/>
              </a:rPr>
              <a:t> </a:t>
            </a:r>
            <a:r>
              <a:rPr sz="3809" b="1" dirty="0">
                <a:solidFill>
                  <a:srgbClr val="FF6500"/>
                </a:solidFill>
                <a:latin typeface="Trebuchet MS"/>
                <a:cs typeface="Trebuchet MS"/>
              </a:rPr>
              <a:t>do</a:t>
            </a:r>
            <a:r>
              <a:rPr sz="3809" b="1" spc="-426" dirty="0">
                <a:solidFill>
                  <a:srgbClr val="FF6500"/>
                </a:solidFill>
                <a:latin typeface="Trebuchet MS"/>
                <a:cs typeface="Trebuchet MS"/>
              </a:rPr>
              <a:t> </a:t>
            </a:r>
            <a:r>
              <a:rPr sz="3809" b="1" spc="100" dirty="0">
                <a:solidFill>
                  <a:srgbClr val="FF6500"/>
                </a:solidFill>
                <a:latin typeface="Trebuchet MS"/>
                <a:cs typeface="Trebuchet MS"/>
              </a:rPr>
              <a:t>Novo</a:t>
            </a:r>
            <a:r>
              <a:rPr sz="3809" b="1" spc="-426" dirty="0">
                <a:solidFill>
                  <a:srgbClr val="FF6500"/>
                </a:solidFill>
                <a:latin typeface="Trebuchet MS"/>
                <a:cs typeface="Trebuchet MS"/>
              </a:rPr>
              <a:t> </a:t>
            </a:r>
            <a:r>
              <a:rPr sz="3809" b="1" spc="-18" dirty="0">
                <a:solidFill>
                  <a:srgbClr val="FF6500"/>
                </a:solidFill>
                <a:latin typeface="Trebuchet MS"/>
                <a:cs typeface="Trebuchet MS"/>
              </a:rPr>
              <a:t>Parceiro</a:t>
            </a:r>
            <a:endParaRPr sz="3809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412435" y="9205440"/>
            <a:ext cx="9064537" cy="2734089"/>
          </a:xfrm>
          <a:prstGeom prst="rect">
            <a:avLst/>
          </a:prstGeom>
        </p:spPr>
        <p:txBody>
          <a:bodyPr vert="horz" wrap="square" lIns="0" tIns="221114" rIns="0" bIns="0" rtlCol="0">
            <a:spAutoFit/>
          </a:bodyPr>
          <a:lstStyle/>
          <a:p>
            <a:pPr marL="23033">
              <a:spcBef>
                <a:spcPts val="1741"/>
              </a:spcBef>
              <a:tabLst>
                <a:tab pos="476777" algn="l"/>
              </a:tabLst>
            </a:pPr>
            <a:r>
              <a:rPr sz="2539" spc="-91" dirty="0">
                <a:solidFill>
                  <a:srgbClr val="EC6F00"/>
                </a:solidFill>
                <a:latin typeface="Calibri"/>
                <a:cs typeface="Calibri"/>
              </a:rPr>
              <a:t>-</a:t>
            </a:r>
            <a:r>
              <a:rPr sz="2539" dirty="0">
                <a:solidFill>
                  <a:srgbClr val="EC6F00"/>
                </a:solidFill>
                <a:latin typeface="Calibri"/>
                <a:cs typeface="Calibri"/>
              </a:rPr>
              <a:t>	</a:t>
            </a:r>
            <a:r>
              <a:rPr sz="2539" b="1" dirty="0">
                <a:solidFill>
                  <a:srgbClr val="3F3F3F"/>
                </a:solidFill>
                <a:latin typeface="Calibri"/>
                <a:cs typeface="Calibri"/>
              </a:rPr>
              <a:t>Consultores</a:t>
            </a:r>
            <a:r>
              <a:rPr sz="2539" b="1" spc="-36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2539" b="1" dirty="0">
                <a:solidFill>
                  <a:srgbClr val="3F3F3F"/>
                </a:solidFill>
                <a:latin typeface="Calibri"/>
                <a:cs typeface="Calibri"/>
              </a:rPr>
              <a:t>e</a:t>
            </a:r>
            <a:r>
              <a:rPr sz="2539" b="1" spc="-45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2539" b="1" dirty="0">
                <a:solidFill>
                  <a:srgbClr val="3F3F3F"/>
                </a:solidFill>
                <a:latin typeface="Calibri"/>
                <a:cs typeface="Calibri"/>
              </a:rPr>
              <a:t>Gerentes</a:t>
            </a:r>
            <a:r>
              <a:rPr sz="2539" b="1" spc="-36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2539" b="1" dirty="0">
                <a:solidFill>
                  <a:srgbClr val="3F3F3F"/>
                </a:solidFill>
                <a:latin typeface="Calibri"/>
                <a:cs typeface="Calibri"/>
              </a:rPr>
              <a:t>de</a:t>
            </a:r>
            <a:r>
              <a:rPr sz="2539" b="1" spc="-36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2539" b="1" dirty="0">
                <a:solidFill>
                  <a:srgbClr val="3F3F3F"/>
                </a:solidFill>
                <a:latin typeface="Calibri"/>
                <a:cs typeface="Calibri"/>
              </a:rPr>
              <a:t>contas</a:t>
            </a:r>
            <a:r>
              <a:rPr sz="2539" b="1" spc="-45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2539" b="1" spc="-18" dirty="0">
                <a:solidFill>
                  <a:srgbClr val="3F3F3F"/>
                </a:solidFill>
                <a:latin typeface="Calibri"/>
                <a:cs typeface="Calibri"/>
              </a:rPr>
              <a:t>especializados</a:t>
            </a:r>
            <a:r>
              <a:rPr sz="2539" b="1" spc="-54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2539" b="1" dirty="0">
                <a:solidFill>
                  <a:srgbClr val="3F3F3F"/>
                </a:solidFill>
                <a:latin typeface="Calibri"/>
                <a:cs typeface="Calibri"/>
              </a:rPr>
              <a:t>no</a:t>
            </a:r>
            <a:r>
              <a:rPr sz="2539" b="1" spc="-27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2539" b="1" spc="-18" dirty="0">
                <a:solidFill>
                  <a:srgbClr val="3F3F3F"/>
                </a:solidFill>
                <a:latin typeface="Calibri"/>
                <a:cs typeface="Calibri"/>
              </a:rPr>
              <a:t>produto</a:t>
            </a:r>
            <a:endParaRPr sz="2539">
              <a:latin typeface="Calibri"/>
              <a:cs typeface="Calibri"/>
            </a:endParaRPr>
          </a:p>
          <a:p>
            <a:pPr marL="23033">
              <a:spcBef>
                <a:spcPts val="1569"/>
              </a:spcBef>
              <a:tabLst>
                <a:tab pos="476777" algn="l"/>
              </a:tabLst>
            </a:pPr>
            <a:r>
              <a:rPr sz="2539" spc="-91" dirty="0">
                <a:solidFill>
                  <a:srgbClr val="EC6F00"/>
                </a:solidFill>
                <a:latin typeface="Calibri"/>
                <a:cs typeface="Calibri"/>
              </a:rPr>
              <a:t>-</a:t>
            </a:r>
            <a:r>
              <a:rPr sz="2539" dirty="0">
                <a:solidFill>
                  <a:srgbClr val="EC6F00"/>
                </a:solidFill>
                <a:latin typeface="Calibri"/>
                <a:cs typeface="Calibri"/>
              </a:rPr>
              <a:t>	</a:t>
            </a:r>
            <a:r>
              <a:rPr sz="2539" dirty="0">
                <a:solidFill>
                  <a:srgbClr val="3F3F3F"/>
                </a:solidFill>
                <a:latin typeface="Calibri"/>
                <a:cs typeface="Calibri"/>
              </a:rPr>
              <a:t>Apoio</a:t>
            </a:r>
            <a:r>
              <a:rPr sz="2539" spc="-36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2539" dirty="0">
                <a:solidFill>
                  <a:srgbClr val="3F3F3F"/>
                </a:solidFill>
                <a:latin typeface="Calibri"/>
                <a:cs typeface="Calibri"/>
              </a:rPr>
              <a:t>Comercial</a:t>
            </a:r>
            <a:r>
              <a:rPr sz="2539" spc="-63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2539" dirty="0">
                <a:solidFill>
                  <a:srgbClr val="3F3F3F"/>
                </a:solidFill>
                <a:latin typeface="Calibri"/>
                <a:cs typeface="Calibri"/>
              </a:rPr>
              <a:t>e</a:t>
            </a:r>
            <a:r>
              <a:rPr sz="2539" spc="-36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2539" spc="-18" dirty="0">
                <a:solidFill>
                  <a:srgbClr val="3F3F3F"/>
                </a:solidFill>
                <a:latin typeface="Calibri"/>
                <a:cs typeface="Calibri"/>
              </a:rPr>
              <a:t>Operacional</a:t>
            </a:r>
            <a:endParaRPr sz="2539">
              <a:latin typeface="Calibri"/>
              <a:cs typeface="Calibri"/>
            </a:endParaRPr>
          </a:p>
          <a:p>
            <a:pPr marL="23033">
              <a:spcBef>
                <a:spcPts val="1560"/>
              </a:spcBef>
              <a:tabLst>
                <a:tab pos="476777" algn="l"/>
              </a:tabLst>
            </a:pPr>
            <a:r>
              <a:rPr sz="2539" spc="-91" dirty="0">
                <a:solidFill>
                  <a:srgbClr val="EC6F00"/>
                </a:solidFill>
                <a:latin typeface="Calibri"/>
                <a:cs typeface="Calibri"/>
              </a:rPr>
              <a:t>-</a:t>
            </a:r>
            <a:r>
              <a:rPr sz="2539" dirty="0">
                <a:solidFill>
                  <a:srgbClr val="EC6F00"/>
                </a:solidFill>
                <a:latin typeface="Calibri"/>
                <a:cs typeface="Calibri"/>
              </a:rPr>
              <a:t>	</a:t>
            </a:r>
            <a:r>
              <a:rPr sz="2539" dirty="0">
                <a:solidFill>
                  <a:srgbClr val="3F3F3F"/>
                </a:solidFill>
                <a:latin typeface="Calibri"/>
                <a:cs typeface="Calibri"/>
              </a:rPr>
              <a:t>Auto</a:t>
            </a:r>
            <a:r>
              <a:rPr sz="2539" spc="-27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2539" dirty="0">
                <a:solidFill>
                  <a:srgbClr val="3F3F3F"/>
                </a:solidFill>
                <a:latin typeface="Calibri"/>
                <a:cs typeface="Calibri"/>
              </a:rPr>
              <a:t>Serviço</a:t>
            </a:r>
            <a:r>
              <a:rPr sz="2539" spc="-18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2539" dirty="0">
                <a:solidFill>
                  <a:srgbClr val="3F3F3F"/>
                </a:solidFill>
                <a:latin typeface="Calibri"/>
                <a:cs typeface="Calibri"/>
              </a:rPr>
              <a:t>do</a:t>
            </a:r>
            <a:r>
              <a:rPr sz="2539" spc="-36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2539" spc="-18" dirty="0">
                <a:solidFill>
                  <a:srgbClr val="3F3F3F"/>
                </a:solidFill>
                <a:latin typeface="Calibri"/>
                <a:cs typeface="Calibri"/>
              </a:rPr>
              <a:t>Parceiro</a:t>
            </a:r>
            <a:r>
              <a:rPr sz="2539" spc="-36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2539" spc="-18" dirty="0">
                <a:solidFill>
                  <a:srgbClr val="3F3F3F"/>
                </a:solidFill>
                <a:latin typeface="Calibri"/>
                <a:cs typeface="Calibri"/>
              </a:rPr>
              <a:t>(Crediline,</a:t>
            </a:r>
            <a:r>
              <a:rPr sz="2539" spc="-54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2539" dirty="0">
                <a:solidFill>
                  <a:srgbClr val="3F3F3F"/>
                </a:solidFill>
                <a:latin typeface="Calibri"/>
                <a:cs typeface="Calibri"/>
              </a:rPr>
              <a:t>Iparceiros</a:t>
            </a:r>
            <a:r>
              <a:rPr sz="2539" spc="-36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2539" dirty="0">
                <a:solidFill>
                  <a:srgbClr val="3F3F3F"/>
                </a:solidFill>
                <a:latin typeface="Calibri"/>
                <a:cs typeface="Calibri"/>
              </a:rPr>
              <a:t>e</a:t>
            </a:r>
            <a:r>
              <a:rPr sz="2539" spc="-36" dirty="0">
                <a:solidFill>
                  <a:srgbClr val="3F3F3F"/>
                </a:solidFill>
                <a:latin typeface="Calibri"/>
                <a:cs typeface="Calibri"/>
              </a:rPr>
              <a:t> FDI)</a:t>
            </a:r>
            <a:endParaRPr sz="2539">
              <a:latin typeface="Calibri"/>
              <a:cs typeface="Calibri"/>
            </a:endParaRPr>
          </a:p>
          <a:p>
            <a:pPr marL="23033">
              <a:lnSpc>
                <a:spcPts val="2439"/>
              </a:lnSpc>
              <a:spcBef>
                <a:spcPts val="1569"/>
              </a:spcBef>
              <a:tabLst>
                <a:tab pos="476777" algn="l"/>
              </a:tabLst>
            </a:pPr>
            <a:r>
              <a:rPr sz="2539" spc="-91" dirty="0">
                <a:solidFill>
                  <a:srgbClr val="EC6F00"/>
                </a:solidFill>
                <a:latin typeface="Calibri"/>
                <a:cs typeface="Calibri"/>
              </a:rPr>
              <a:t>-</a:t>
            </a:r>
            <a:r>
              <a:rPr sz="2539" dirty="0">
                <a:solidFill>
                  <a:srgbClr val="EC6F00"/>
                </a:solidFill>
                <a:latin typeface="Calibri"/>
                <a:cs typeface="Calibri"/>
              </a:rPr>
              <a:t>	</a:t>
            </a:r>
            <a:r>
              <a:rPr sz="2539" spc="-18" dirty="0">
                <a:solidFill>
                  <a:srgbClr val="3F3F3F"/>
                </a:solidFill>
                <a:latin typeface="Calibri"/>
                <a:cs typeface="Calibri"/>
              </a:rPr>
              <a:t>Central</a:t>
            </a:r>
            <a:r>
              <a:rPr sz="2539" spc="-36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2539" dirty="0">
                <a:solidFill>
                  <a:srgbClr val="3F3F3F"/>
                </a:solidFill>
                <a:latin typeface="Calibri"/>
                <a:cs typeface="Calibri"/>
              </a:rPr>
              <a:t>de</a:t>
            </a:r>
            <a:r>
              <a:rPr sz="2539" spc="-27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2539" spc="-18" dirty="0">
                <a:solidFill>
                  <a:srgbClr val="3F3F3F"/>
                </a:solidFill>
                <a:latin typeface="Calibri"/>
                <a:cs typeface="Calibri"/>
              </a:rPr>
              <a:t>atendimento</a:t>
            </a:r>
            <a:r>
              <a:rPr sz="2539" spc="-54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2539" spc="-36" dirty="0">
                <a:solidFill>
                  <a:srgbClr val="3F3F3F"/>
                </a:solidFill>
                <a:latin typeface="Calibri"/>
                <a:cs typeface="Calibri"/>
              </a:rPr>
              <a:t>exclusiva:</a:t>
            </a:r>
            <a:r>
              <a:rPr sz="2539" spc="-63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2539" b="1" dirty="0">
                <a:solidFill>
                  <a:srgbClr val="EC6F00"/>
                </a:solidFill>
                <a:latin typeface="Calibri"/>
                <a:cs typeface="Calibri"/>
              </a:rPr>
              <a:t>4090</a:t>
            </a:r>
            <a:r>
              <a:rPr sz="2539" b="1" spc="-27" dirty="0">
                <a:solidFill>
                  <a:srgbClr val="EC6F00"/>
                </a:solidFill>
                <a:latin typeface="Calibri"/>
                <a:cs typeface="Calibri"/>
              </a:rPr>
              <a:t> </a:t>
            </a:r>
            <a:r>
              <a:rPr sz="2539" b="1" spc="-36" dirty="0">
                <a:solidFill>
                  <a:srgbClr val="EC6F00"/>
                </a:solidFill>
                <a:latin typeface="Calibri"/>
                <a:cs typeface="Calibri"/>
              </a:rPr>
              <a:t>1152</a:t>
            </a:r>
            <a:endParaRPr sz="2539">
              <a:latin typeface="Calibri"/>
              <a:cs typeface="Calibri"/>
            </a:endParaRPr>
          </a:p>
          <a:p>
            <a:pPr marR="9213" algn="r">
              <a:lnSpc>
                <a:spcPts val="3199"/>
              </a:lnSpc>
            </a:pPr>
            <a:r>
              <a:rPr sz="3174" b="1" spc="-18" dirty="0">
                <a:solidFill>
                  <a:srgbClr val="EE7505"/>
                </a:solidFill>
                <a:latin typeface="Calibri"/>
                <a:cs typeface="Calibri"/>
              </a:rPr>
              <a:t>Consórcio_</a:t>
            </a:r>
            <a:endParaRPr sz="3174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17492" y="1754749"/>
            <a:ext cx="18514873" cy="103901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r">
              <a:lnSpc>
                <a:spcPts val="3063"/>
              </a:lnSpc>
              <a:tabLst>
                <a:tab pos="1438393" algn="l"/>
              </a:tabLst>
            </a:pPr>
            <a:r>
              <a:rPr sz="3174" b="1" spc="-45" dirty="0">
                <a:solidFill>
                  <a:srgbClr val="004992"/>
                </a:solidFill>
                <a:latin typeface="Trebuchet MS"/>
                <a:cs typeface="Trebuchet MS"/>
              </a:rPr>
              <a:t>HUB</a:t>
            </a:r>
            <a:r>
              <a:rPr sz="3174" b="1" dirty="0">
                <a:solidFill>
                  <a:srgbClr val="004992"/>
                </a:solidFill>
                <a:latin typeface="Trebuchet MS"/>
                <a:cs typeface="Trebuchet MS"/>
              </a:rPr>
              <a:t>	</a:t>
            </a:r>
            <a:r>
              <a:rPr sz="4217" spc="-136" baseline="5376" dirty="0">
                <a:solidFill>
                  <a:srgbClr val="004890"/>
                </a:solidFill>
                <a:latin typeface="Calibri"/>
                <a:cs typeface="Calibri"/>
              </a:rPr>
              <a:t>&amp;</a:t>
            </a:r>
            <a:endParaRPr sz="4217" baseline="5376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spcBef>
                <a:spcPts val="36"/>
              </a:spcBef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sz="1451" spc="-18" dirty="0">
                <a:latin typeface="Calibri"/>
                <a:cs typeface="Calibri"/>
              </a:rPr>
              <a:t>Corporativo</a:t>
            </a:r>
            <a:r>
              <a:rPr sz="1451" spc="-36" dirty="0">
                <a:latin typeface="Calibri"/>
                <a:cs typeface="Calibri"/>
              </a:rPr>
              <a:t> </a:t>
            </a:r>
            <a:r>
              <a:rPr sz="1451" dirty="0">
                <a:latin typeface="Calibri"/>
                <a:cs typeface="Calibri"/>
              </a:rPr>
              <a:t>|</a:t>
            </a:r>
            <a:r>
              <a:rPr sz="1451" spc="-18" dirty="0">
                <a:latin typeface="Calibri"/>
                <a:cs typeface="Calibri"/>
              </a:rPr>
              <a:t> Interno</a:t>
            </a:r>
            <a:endParaRPr sz="1451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286962" y="1703962"/>
            <a:ext cx="406298" cy="40906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021752" y="1717029"/>
            <a:ext cx="391392" cy="399513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0" y="0"/>
            <a:ext cx="24384000" cy="13716000"/>
            <a:chOff x="13" y="770515"/>
            <a:chExt cx="10693400" cy="601599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935603" y="970026"/>
              <a:ext cx="197357" cy="18135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902075" y="938022"/>
              <a:ext cx="265430" cy="91440"/>
            </a:xfrm>
            <a:custGeom>
              <a:avLst/>
              <a:gdLst/>
              <a:ahLst/>
              <a:cxnLst/>
              <a:rect l="l" t="t" r="r" b="b"/>
              <a:pathLst>
                <a:path w="265429" h="91440">
                  <a:moveTo>
                    <a:pt x="265176" y="83058"/>
                  </a:moveTo>
                  <a:lnTo>
                    <a:pt x="263652" y="77724"/>
                  </a:lnTo>
                  <a:lnTo>
                    <a:pt x="259842" y="75438"/>
                  </a:lnTo>
                  <a:lnTo>
                    <a:pt x="217170" y="48006"/>
                  </a:lnTo>
                  <a:lnTo>
                    <a:pt x="150876" y="4572"/>
                  </a:lnTo>
                  <a:lnTo>
                    <a:pt x="142041" y="1143"/>
                  </a:lnTo>
                  <a:lnTo>
                    <a:pt x="132207" y="0"/>
                  </a:lnTo>
                  <a:lnTo>
                    <a:pt x="122682" y="1107"/>
                  </a:lnTo>
                  <a:lnTo>
                    <a:pt x="122372" y="1143"/>
                  </a:lnTo>
                  <a:lnTo>
                    <a:pt x="113538" y="4572"/>
                  </a:lnTo>
                  <a:lnTo>
                    <a:pt x="65532" y="36576"/>
                  </a:lnTo>
                  <a:lnTo>
                    <a:pt x="47244" y="48006"/>
                  </a:lnTo>
                  <a:lnTo>
                    <a:pt x="4572" y="75438"/>
                  </a:lnTo>
                  <a:lnTo>
                    <a:pt x="762" y="77724"/>
                  </a:lnTo>
                  <a:lnTo>
                    <a:pt x="0" y="83058"/>
                  </a:lnTo>
                  <a:lnTo>
                    <a:pt x="1524" y="86868"/>
                  </a:lnTo>
                  <a:lnTo>
                    <a:pt x="3810" y="89154"/>
                  </a:lnTo>
                  <a:lnTo>
                    <a:pt x="6096" y="90678"/>
                  </a:lnTo>
                  <a:lnTo>
                    <a:pt x="10668" y="90678"/>
                  </a:lnTo>
                  <a:lnTo>
                    <a:pt x="11430" y="89916"/>
                  </a:lnTo>
                  <a:lnTo>
                    <a:pt x="13716" y="89154"/>
                  </a:lnTo>
                  <a:lnTo>
                    <a:pt x="34290" y="76200"/>
                  </a:lnTo>
                  <a:lnTo>
                    <a:pt x="57912" y="60198"/>
                  </a:lnTo>
                  <a:lnTo>
                    <a:pt x="72390" y="51054"/>
                  </a:lnTo>
                  <a:lnTo>
                    <a:pt x="122682" y="19050"/>
                  </a:lnTo>
                  <a:lnTo>
                    <a:pt x="128016" y="16002"/>
                  </a:lnTo>
                  <a:lnTo>
                    <a:pt x="137160" y="16002"/>
                  </a:lnTo>
                  <a:lnTo>
                    <a:pt x="141732" y="19050"/>
                  </a:lnTo>
                  <a:lnTo>
                    <a:pt x="192024" y="51054"/>
                  </a:lnTo>
                  <a:lnTo>
                    <a:pt x="206502" y="60198"/>
                  </a:lnTo>
                  <a:lnTo>
                    <a:pt x="250698" y="89154"/>
                  </a:lnTo>
                  <a:lnTo>
                    <a:pt x="254508" y="91440"/>
                  </a:lnTo>
                  <a:lnTo>
                    <a:pt x="259842" y="90678"/>
                  </a:lnTo>
                  <a:lnTo>
                    <a:pt x="262128" y="86868"/>
                  </a:lnTo>
                  <a:lnTo>
                    <a:pt x="265176" y="83058"/>
                  </a:lnTo>
                  <a:close/>
                </a:path>
              </a:pathLst>
            </a:custGeom>
            <a:solidFill>
              <a:srgbClr val="6E6E6E"/>
            </a:solidFill>
          </p:spPr>
          <p:txBody>
            <a:bodyPr wrap="square" lIns="0" tIns="0" rIns="0" bIns="0" rtlCol="0"/>
            <a:lstStyle/>
            <a:p>
              <a:endParaRPr sz="3264"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036174" y="1051560"/>
              <a:ext cx="130301" cy="11658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03" y="771906"/>
              <a:ext cx="10691622" cy="601446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03" y="771906"/>
              <a:ext cx="10691622" cy="601446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403" y="771906"/>
              <a:ext cx="3953510" cy="4314825"/>
            </a:xfrm>
            <a:custGeom>
              <a:avLst/>
              <a:gdLst/>
              <a:ahLst/>
              <a:cxnLst/>
              <a:rect l="l" t="t" r="r" b="b"/>
              <a:pathLst>
                <a:path w="3953510" h="4314825">
                  <a:moveTo>
                    <a:pt x="0" y="4314444"/>
                  </a:moveTo>
                  <a:lnTo>
                    <a:pt x="2926847" y="4314444"/>
                  </a:lnTo>
                  <a:lnTo>
                    <a:pt x="2975170" y="4313326"/>
                  </a:lnTo>
                  <a:lnTo>
                    <a:pt x="3022917" y="4310008"/>
                  </a:lnTo>
                  <a:lnTo>
                    <a:pt x="3070039" y="4304537"/>
                  </a:lnTo>
                  <a:lnTo>
                    <a:pt x="3116487" y="4296964"/>
                  </a:lnTo>
                  <a:lnTo>
                    <a:pt x="3162212" y="4287336"/>
                  </a:lnTo>
                  <a:lnTo>
                    <a:pt x="3207164" y="4275703"/>
                  </a:lnTo>
                  <a:lnTo>
                    <a:pt x="3251295" y="4262115"/>
                  </a:lnTo>
                  <a:lnTo>
                    <a:pt x="3294554" y="4246621"/>
                  </a:lnTo>
                  <a:lnTo>
                    <a:pt x="3336893" y="4229269"/>
                  </a:lnTo>
                  <a:lnTo>
                    <a:pt x="3378262" y="4210109"/>
                  </a:lnTo>
                  <a:lnTo>
                    <a:pt x="3418613" y="4189191"/>
                  </a:lnTo>
                  <a:lnTo>
                    <a:pt x="3457895" y="4166562"/>
                  </a:lnTo>
                  <a:lnTo>
                    <a:pt x="3496060" y="4142273"/>
                  </a:lnTo>
                  <a:lnTo>
                    <a:pt x="3533058" y="4116372"/>
                  </a:lnTo>
                  <a:lnTo>
                    <a:pt x="3568840" y="4088909"/>
                  </a:lnTo>
                  <a:lnTo>
                    <a:pt x="3603357" y="4059933"/>
                  </a:lnTo>
                  <a:lnTo>
                    <a:pt x="3636560" y="4029493"/>
                  </a:lnTo>
                  <a:lnTo>
                    <a:pt x="3668398" y="3997638"/>
                  </a:lnTo>
                  <a:lnTo>
                    <a:pt x="3698824" y="3964417"/>
                  </a:lnTo>
                  <a:lnTo>
                    <a:pt x="3727787" y="3929880"/>
                  </a:lnTo>
                  <a:lnTo>
                    <a:pt x="3755239" y="3894076"/>
                  </a:lnTo>
                  <a:lnTo>
                    <a:pt x="3781130" y="3857053"/>
                  </a:lnTo>
                  <a:lnTo>
                    <a:pt x="3805411" y="3818861"/>
                  </a:lnTo>
                  <a:lnTo>
                    <a:pt x="3828032" y="3779549"/>
                  </a:lnTo>
                  <a:lnTo>
                    <a:pt x="3848945" y="3739167"/>
                  </a:lnTo>
                  <a:lnTo>
                    <a:pt x="3868100" y="3697763"/>
                  </a:lnTo>
                  <a:lnTo>
                    <a:pt x="3885448" y="3655386"/>
                  </a:lnTo>
                  <a:lnTo>
                    <a:pt x="3900940" y="3612087"/>
                  </a:lnTo>
                  <a:lnTo>
                    <a:pt x="3914525" y="3567913"/>
                  </a:lnTo>
                  <a:lnTo>
                    <a:pt x="3926156" y="3522914"/>
                  </a:lnTo>
                  <a:lnTo>
                    <a:pt x="3935783" y="3477140"/>
                  </a:lnTo>
                  <a:lnTo>
                    <a:pt x="3943356" y="3430639"/>
                  </a:lnTo>
                  <a:lnTo>
                    <a:pt x="3948826" y="3383460"/>
                  </a:lnTo>
                  <a:lnTo>
                    <a:pt x="3952144" y="3335653"/>
                  </a:lnTo>
                  <a:lnTo>
                    <a:pt x="3953261" y="3287268"/>
                  </a:lnTo>
                  <a:lnTo>
                    <a:pt x="3953261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3264"/>
            </a:p>
          </p:txBody>
        </p:sp>
        <p:sp>
          <p:nvSpPr>
            <p:cNvPr id="12" name="object 12"/>
            <p:cNvSpPr/>
            <p:nvPr/>
          </p:nvSpPr>
          <p:spPr>
            <a:xfrm>
              <a:off x="3754259" y="3707130"/>
              <a:ext cx="364490" cy="363855"/>
            </a:xfrm>
            <a:custGeom>
              <a:avLst/>
              <a:gdLst/>
              <a:ahLst/>
              <a:cxnLst/>
              <a:rect l="l" t="t" r="r" b="b"/>
              <a:pathLst>
                <a:path w="364489" h="363854">
                  <a:moveTo>
                    <a:pt x="0" y="69341"/>
                  </a:moveTo>
                  <a:lnTo>
                    <a:pt x="20478" y="20383"/>
                  </a:lnTo>
                  <a:lnTo>
                    <a:pt x="70104" y="0"/>
                  </a:lnTo>
                  <a:lnTo>
                    <a:pt x="294132" y="0"/>
                  </a:lnTo>
                  <a:lnTo>
                    <a:pt x="321480" y="5476"/>
                  </a:lnTo>
                  <a:lnTo>
                    <a:pt x="343757" y="20383"/>
                  </a:lnTo>
                  <a:lnTo>
                    <a:pt x="358747" y="42433"/>
                  </a:lnTo>
                  <a:lnTo>
                    <a:pt x="364236" y="69341"/>
                  </a:lnTo>
                  <a:lnTo>
                    <a:pt x="364236" y="294131"/>
                  </a:lnTo>
                  <a:lnTo>
                    <a:pt x="358747" y="321040"/>
                  </a:lnTo>
                  <a:lnTo>
                    <a:pt x="343757" y="343090"/>
                  </a:lnTo>
                  <a:lnTo>
                    <a:pt x="321480" y="357997"/>
                  </a:lnTo>
                  <a:lnTo>
                    <a:pt x="294132" y="363473"/>
                  </a:lnTo>
                  <a:lnTo>
                    <a:pt x="70104" y="363473"/>
                  </a:lnTo>
                  <a:lnTo>
                    <a:pt x="20478" y="343090"/>
                  </a:lnTo>
                  <a:lnTo>
                    <a:pt x="0" y="294131"/>
                  </a:lnTo>
                  <a:lnTo>
                    <a:pt x="0" y="69341"/>
                  </a:lnTo>
                  <a:close/>
                </a:path>
              </a:pathLst>
            </a:custGeom>
            <a:ln w="835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3264"/>
            </a:p>
          </p:txBody>
        </p:sp>
      </p:grpSp>
      <p:sp>
        <p:nvSpPr>
          <p:cNvPr id="13" name="object 13" descr="$PPTXTitle"/>
          <p:cNvSpPr txBox="1">
            <a:spLocks noGrp="1"/>
          </p:cNvSpPr>
          <p:nvPr>
            <p:ph type="title"/>
          </p:nvPr>
        </p:nvSpPr>
        <p:spPr>
          <a:xfrm>
            <a:off x="8096559" y="10719763"/>
            <a:ext cx="13376267" cy="1490728"/>
          </a:xfrm>
          <a:prstGeom prst="rect">
            <a:avLst/>
          </a:prstGeom>
        </p:spPr>
        <p:txBody>
          <a:bodyPr vert="horz" wrap="square" lIns="0" tIns="25336" rIns="0" bIns="0" rtlCol="0" anchor="ctr">
            <a:spAutoFit/>
          </a:bodyPr>
          <a:lstStyle/>
          <a:p>
            <a:pPr marL="23033">
              <a:lnSpc>
                <a:spcPct val="100000"/>
              </a:lnSpc>
              <a:spcBef>
                <a:spcPts val="199"/>
              </a:spcBef>
            </a:pPr>
            <a:r>
              <a:rPr sz="9521" spc="-54" dirty="0">
                <a:solidFill>
                  <a:srgbClr val="FFFFFF"/>
                </a:solidFill>
                <a:latin typeface="Trebuchet MS"/>
                <a:cs typeface="Trebuchet MS"/>
              </a:rPr>
              <a:t>Lista</a:t>
            </a:r>
            <a:r>
              <a:rPr sz="9521" spc="-1206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21" spc="-127" dirty="0">
                <a:solidFill>
                  <a:srgbClr val="FFFFFF"/>
                </a:solidFill>
                <a:latin typeface="Trebuchet MS"/>
                <a:cs typeface="Trebuchet MS"/>
              </a:rPr>
              <a:t>de</a:t>
            </a:r>
            <a:r>
              <a:rPr sz="9521" spc="-1206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21" spc="-63" dirty="0">
                <a:solidFill>
                  <a:srgbClr val="FFFFFF"/>
                </a:solidFill>
                <a:latin typeface="Trebuchet MS"/>
                <a:cs typeface="Trebuchet MS"/>
              </a:rPr>
              <a:t>Oportunidades_</a:t>
            </a:r>
            <a:endParaRPr sz="9521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17492" y="12036912"/>
            <a:ext cx="1590411" cy="183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69"/>
              </a:lnSpc>
            </a:pPr>
            <a:r>
              <a:rPr sz="1451" spc="-18" dirty="0">
                <a:latin typeface="Calibri"/>
                <a:cs typeface="Calibri"/>
              </a:rPr>
              <a:t>Corporativo</a:t>
            </a:r>
            <a:r>
              <a:rPr sz="1451" spc="-36" dirty="0">
                <a:latin typeface="Calibri"/>
                <a:cs typeface="Calibri"/>
              </a:rPr>
              <a:t> </a:t>
            </a:r>
            <a:r>
              <a:rPr sz="1451" dirty="0">
                <a:latin typeface="Calibri"/>
                <a:cs typeface="Calibri"/>
              </a:rPr>
              <a:t>|</a:t>
            </a:r>
            <a:r>
              <a:rPr sz="1451" spc="-18" dirty="0">
                <a:latin typeface="Calibri"/>
                <a:cs typeface="Calibri"/>
              </a:rPr>
              <a:t> Interno</a:t>
            </a:r>
            <a:endParaRPr sz="1451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633191" y="11983016"/>
            <a:ext cx="1789644" cy="324762"/>
          </a:xfrm>
          <a:custGeom>
            <a:avLst/>
            <a:gdLst/>
            <a:ahLst/>
            <a:cxnLst/>
            <a:rect l="l" t="t" r="r" b="b"/>
            <a:pathLst>
              <a:path w="986790" h="179070">
                <a:moveTo>
                  <a:pt x="986790" y="179070"/>
                </a:moveTo>
                <a:lnTo>
                  <a:pt x="986790" y="0"/>
                </a:lnTo>
                <a:lnTo>
                  <a:pt x="0" y="0"/>
                </a:lnTo>
                <a:lnTo>
                  <a:pt x="0" y="179070"/>
                </a:lnTo>
                <a:lnTo>
                  <a:pt x="986790" y="1790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3264"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872282" y="6293466"/>
          <a:ext cx="18610452" cy="54564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23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34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23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74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34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316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1673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87025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87025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27370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28637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47179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350098">
                <a:tc gridSpan="9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60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Grupos</a:t>
                      </a:r>
                      <a:r>
                        <a:rPr sz="16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em</a:t>
                      </a:r>
                      <a:r>
                        <a:rPr sz="16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Andamento</a:t>
                      </a:r>
                      <a:r>
                        <a:rPr sz="16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-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Veículos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800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99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502284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Média</a:t>
                      </a:r>
                      <a:r>
                        <a:rPr sz="16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16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lances </a:t>
                      </a:r>
                      <a:r>
                        <a:rPr sz="1600" b="1" spc="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-</a:t>
                      </a:r>
                      <a:r>
                        <a:rPr sz="16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JAN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23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8004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230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Grupo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9213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Prazo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9213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Vencimento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9213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(%)</a:t>
                      </a:r>
                      <a:r>
                        <a:rPr sz="16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Tx</a:t>
                      </a:r>
                      <a:r>
                        <a:rPr sz="16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Adm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9213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(%)</a:t>
                      </a:r>
                      <a:r>
                        <a:rPr sz="1600" b="1" spc="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Fund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Res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9213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Valor</a:t>
                      </a:r>
                      <a:r>
                        <a:rPr sz="1600" b="1" spc="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Min</a:t>
                      </a:r>
                      <a:r>
                        <a:rPr sz="16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Bem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9213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Valor</a:t>
                      </a:r>
                      <a:r>
                        <a:rPr sz="1600" b="1" spc="7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Máx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Bem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188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Menor </a:t>
                      </a:r>
                      <a:r>
                        <a:rPr sz="1600" b="1" spc="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PARCELA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c/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seguro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9213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Maior</a:t>
                      </a:r>
                      <a:r>
                        <a:rPr sz="16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PARCELA</a:t>
                      </a:r>
                      <a:r>
                        <a:rPr sz="16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c/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seguro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9213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Menor</a:t>
                      </a:r>
                      <a:r>
                        <a:rPr sz="160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8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%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Lance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9213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0032CC"/>
                    </a:solidFill>
                  </a:tcPr>
                </a:tc>
                <a:tc>
                  <a:txBody>
                    <a:bodyPr/>
                    <a:lstStyle/>
                    <a:p>
                      <a:pPr marL="14795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Maior</a:t>
                      </a:r>
                      <a:r>
                        <a:rPr sz="16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8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%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20701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Lance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9213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0032CC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Contemplados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9213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003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249"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000" spc="-20" dirty="0">
                          <a:latin typeface="Calibri"/>
                          <a:cs typeface="Calibri"/>
                        </a:rPr>
                        <a:t>20192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072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000" spc="-25" dirty="0">
                          <a:latin typeface="Calibri"/>
                          <a:cs typeface="Calibri"/>
                        </a:rPr>
                        <a:t>26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072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000" spc="-25" dirty="0">
                          <a:latin typeface="Calibri"/>
                          <a:cs typeface="Calibri"/>
                        </a:rPr>
                        <a:t>20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072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000" spc="-25" dirty="0">
                          <a:latin typeface="Calibri"/>
                          <a:cs typeface="Calibri"/>
                        </a:rPr>
                        <a:t>18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072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000" spc="-50" dirty="0">
                          <a:latin typeface="Calibri"/>
                          <a:cs typeface="Calibri"/>
                        </a:rPr>
                        <a:t>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072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R$</a:t>
                      </a:r>
                      <a:r>
                        <a:rPr sz="2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27.445,50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072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R$</a:t>
                      </a:r>
                      <a:r>
                        <a:rPr sz="2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41.149,50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072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R$</a:t>
                      </a:r>
                      <a:r>
                        <a:rPr sz="20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1.285,16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072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R$</a:t>
                      </a:r>
                      <a:r>
                        <a:rPr sz="2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1.926,86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072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32,50%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072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65FF6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32,50%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072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2000" b="1" spc="-25" dirty="0">
                          <a:latin typeface="Calibri"/>
                          <a:cs typeface="Calibri"/>
                        </a:rPr>
                        <a:t>20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072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65FF6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5491"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20" dirty="0">
                          <a:latin typeface="Calibri"/>
                          <a:cs typeface="Calibri"/>
                        </a:rPr>
                        <a:t>20200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25" dirty="0">
                          <a:latin typeface="Calibri"/>
                          <a:cs typeface="Calibri"/>
                        </a:rPr>
                        <a:t>28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50" dirty="0">
                          <a:latin typeface="Calibri"/>
                          <a:cs typeface="Calibri"/>
                        </a:rPr>
                        <a:t>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25" dirty="0">
                          <a:latin typeface="Calibri"/>
                          <a:cs typeface="Calibri"/>
                        </a:rPr>
                        <a:t>14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50" dirty="0">
                          <a:latin typeface="Calibri"/>
                          <a:cs typeface="Calibri"/>
                        </a:rPr>
                        <a:t>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R$</a:t>
                      </a:r>
                      <a:r>
                        <a:rPr sz="2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27.445,50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R$</a:t>
                      </a:r>
                      <a:r>
                        <a:rPr sz="2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50.895,00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R$</a:t>
                      </a:r>
                      <a:r>
                        <a:rPr sz="20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1.155,47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R$</a:t>
                      </a:r>
                      <a:r>
                        <a:rPr sz="2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2.142,71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35,00%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35,00%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b="1" spc="-25" dirty="0">
                          <a:latin typeface="Calibri"/>
                          <a:cs typeface="Calibri"/>
                        </a:rPr>
                        <a:t>21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65FF6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5491"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2000" spc="-20" dirty="0">
                          <a:latin typeface="Calibri"/>
                          <a:cs typeface="Calibri"/>
                        </a:rPr>
                        <a:t>20211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38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2000" spc="-25" dirty="0">
                          <a:latin typeface="Calibri"/>
                          <a:cs typeface="Calibri"/>
                        </a:rPr>
                        <a:t>29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38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2000" spc="-50" dirty="0">
                          <a:latin typeface="Calibri"/>
                          <a:cs typeface="Calibri"/>
                        </a:rPr>
                        <a:t>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38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2000" spc="-25" dirty="0">
                          <a:latin typeface="Calibri"/>
                          <a:cs typeface="Calibri"/>
                        </a:rPr>
                        <a:t>14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38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2000" spc="-50" dirty="0">
                          <a:latin typeface="Calibri"/>
                          <a:cs typeface="Calibri"/>
                        </a:rPr>
                        <a:t>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38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R$</a:t>
                      </a:r>
                      <a:r>
                        <a:rPr sz="2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27.445,50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38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R$</a:t>
                      </a:r>
                      <a:r>
                        <a:rPr sz="2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50.895,00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38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R$</a:t>
                      </a:r>
                      <a:r>
                        <a:rPr sz="20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1.116,26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38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R$</a:t>
                      </a:r>
                      <a:r>
                        <a:rPr sz="2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2.070,00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38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36,25%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38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36,25%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38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2000" b="1" spc="-25" dirty="0">
                          <a:latin typeface="Calibri"/>
                          <a:cs typeface="Calibri"/>
                        </a:rPr>
                        <a:t>20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38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65FF6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5491"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20" dirty="0">
                          <a:latin typeface="Calibri"/>
                          <a:cs typeface="Calibri"/>
                        </a:rPr>
                        <a:t>20212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25" dirty="0">
                          <a:latin typeface="Calibri"/>
                          <a:cs typeface="Calibri"/>
                        </a:rPr>
                        <a:t>29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50" dirty="0">
                          <a:latin typeface="Calibri"/>
                          <a:cs typeface="Calibri"/>
                        </a:rPr>
                        <a:t>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25" dirty="0">
                          <a:latin typeface="Calibri"/>
                          <a:cs typeface="Calibri"/>
                        </a:rPr>
                        <a:t>18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50" dirty="0">
                          <a:latin typeface="Calibri"/>
                          <a:cs typeface="Calibri"/>
                        </a:rPr>
                        <a:t>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R$</a:t>
                      </a:r>
                      <a:r>
                        <a:rPr sz="2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27.445,50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R$</a:t>
                      </a:r>
                      <a:r>
                        <a:rPr sz="2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41.149,50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R$</a:t>
                      </a:r>
                      <a:r>
                        <a:rPr sz="20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1.154,12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R$</a:t>
                      </a:r>
                      <a:r>
                        <a:rPr sz="2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1.730,39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16,30%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65FF6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36,25%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b="1" spc="-25" dirty="0">
                          <a:latin typeface="Calibri"/>
                          <a:cs typeface="Calibri"/>
                        </a:rPr>
                        <a:t>20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65FF6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5491"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20" dirty="0">
                          <a:latin typeface="Calibri"/>
                          <a:cs typeface="Calibri"/>
                        </a:rPr>
                        <a:t>20358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25" dirty="0">
                          <a:latin typeface="Calibri"/>
                          <a:cs typeface="Calibri"/>
                        </a:rPr>
                        <a:t>74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25" dirty="0">
                          <a:latin typeface="Calibri"/>
                          <a:cs typeface="Calibri"/>
                        </a:rPr>
                        <a:t>15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b="1" spc="-25" dirty="0">
                          <a:latin typeface="Calibri"/>
                          <a:cs typeface="Calibri"/>
                        </a:rPr>
                        <a:t>12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65FF65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50" dirty="0">
                          <a:latin typeface="Calibri"/>
                          <a:cs typeface="Calibri"/>
                        </a:rPr>
                        <a:t>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R$</a:t>
                      </a:r>
                      <a:r>
                        <a:rPr sz="2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231.562,00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R$</a:t>
                      </a:r>
                      <a:r>
                        <a:rPr sz="20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467.064,00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R$</a:t>
                      </a:r>
                      <a:r>
                        <a:rPr sz="20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3.712,73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R$</a:t>
                      </a:r>
                      <a:r>
                        <a:rPr sz="2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7.488,63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61,08%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66,23%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25" dirty="0">
                          <a:latin typeface="Calibri"/>
                          <a:cs typeface="Calibri"/>
                        </a:rPr>
                        <a:t>13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5491"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20" dirty="0">
                          <a:latin typeface="Calibri"/>
                          <a:cs typeface="Calibri"/>
                        </a:rPr>
                        <a:t>20472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25" dirty="0">
                          <a:latin typeface="Calibri"/>
                          <a:cs typeface="Calibri"/>
                        </a:rPr>
                        <a:t>33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50" dirty="0">
                          <a:latin typeface="Calibri"/>
                          <a:cs typeface="Calibri"/>
                        </a:rPr>
                        <a:t>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b="1" spc="-25" dirty="0">
                          <a:latin typeface="Calibri"/>
                          <a:cs typeface="Calibri"/>
                        </a:rPr>
                        <a:t>12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65FF65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50" dirty="0">
                          <a:latin typeface="Calibri"/>
                          <a:cs typeface="Calibri"/>
                        </a:rPr>
                        <a:t>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R$</a:t>
                      </a:r>
                      <a:r>
                        <a:rPr sz="2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38.441,50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R$</a:t>
                      </a:r>
                      <a:r>
                        <a:rPr sz="2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67.490,00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R$</a:t>
                      </a:r>
                      <a:r>
                        <a:rPr sz="20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1.351,89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R$</a:t>
                      </a:r>
                      <a:r>
                        <a:rPr sz="2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2.373,45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42,00%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53,16%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25" dirty="0">
                          <a:latin typeface="Calibri"/>
                          <a:cs typeface="Calibri"/>
                        </a:rPr>
                        <a:t>14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5491"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2000" spc="-20" dirty="0">
                          <a:latin typeface="Calibri"/>
                          <a:cs typeface="Calibri"/>
                        </a:rPr>
                        <a:t>20490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38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2000" spc="-25" dirty="0">
                          <a:latin typeface="Calibri"/>
                          <a:cs typeface="Calibri"/>
                        </a:rPr>
                        <a:t>34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38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2000" spc="-50" dirty="0">
                          <a:latin typeface="Calibri"/>
                          <a:cs typeface="Calibri"/>
                        </a:rPr>
                        <a:t>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38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2000" b="1" spc="-25" dirty="0">
                          <a:latin typeface="Calibri"/>
                          <a:cs typeface="Calibri"/>
                        </a:rPr>
                        <a:t>12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38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65FF65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2000" spc="-50" dirty="0">
                          <a:latin typeface="Calibri"/>
                          <a:cs typeface="Calibri"/>
                        </a:rPr>
                        <a:t>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38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R$</a:t>
                      </a:r>
                      <a:r>
                        <a:rPr sz="2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38.441,50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38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R$</a:t>
                      </a:r>
                      <a:r>
                        <a:rPr sz="2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67.490,00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38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R$</a:t>
                      </a:r>
                      <a:r>
                        <a:rPr sz="20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1.313,45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38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R$</a:t>
                      </a:r>
                      <a:r>
                        <a:rPr sz="2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2.305,96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38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38,76%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38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58,07%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38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2000" b="1" spc="-25" dirty="0">
                          <a:latin typeface="Calibri"/>
                          <a:cs typeface="Calibri"/>
                        </a:rPr>
                        <a:t>20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38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65FF6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5491"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20" dirty="0">
                          <a:latin typeface="Calibri"/>
                          <a:cs typeface="Calibri"/>
                        </a:rPr>
                        <a:t>20505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25" dirty="0">
                          <a:latin typeface="Calibri"/>
                          <a:cs typeface="Calibri"/>
                        </a:rPr>
                        <a:t>36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50" dirty="0">
                          <a:latin typeface="Calibri"/>
                          <a:cs typeface="Calibri"/>
                        </a:rPr>
                        <a:t>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b="1" spc="-25" dirty="0">
                          <a:latin typeface="Calibri"/>
                          <a:cs typeface="Calibri"/>
                        </a:rPr>
                        <a:t>12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65FF65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50" dirty="0">
                          <a:latin typeface="Calibri"/>
                          <a:cs typeface="Calibri"/>
                        </a:rPr>
                        <a:t>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R$</a:t>
                      </a:r>
                      <a:r>
                        <a:rPr sz="2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38.441,50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R$</a:t>
                      </a:r>
                      <a:r>
                        <a:rPr sz="2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67.490,00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R$</a:t>
                      </a:r>
                      <a:r>
                        <a:rPr sz="20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1.241,22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R$</a:t>
                      </a:r>
                      <a:r>
                        <a:rPr sz="2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2.179,16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42,37%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68,02%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b="1" spc="-25" dirty="0">
                          <a:latin typeface="Calibri"/>
                          <a:cs typeface="Calibri"/>
                        </a:rPr>
                        <a:t>24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65FF6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5491"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20" dirty="0">
                          <a:latin typeface="Calibri"/>
                          <a:cs typeface="Calibri"/>
                        </a:rPr>
                        <a:t>20524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b="1" spc="-25" dirty="0">
                          <a:latin typeface="Calibri"/>
                          <a:cs typeface="Calibri"/>
                        </a:rPr>
                        <a:t>90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65FF6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25" dirty="0">
                          <a:latin typeface="Calibri"/>
                          <a:cs typeface="Calibri"/>
                        </a:rPr>
                        <a:t>15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25" dirty="0">
                          <a:latin typeface="Calibri"/>
                          <a:cs typeface="Calibri"/>
                        </a:rPr>
                        <a:t>24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50" dirty="0">
                          <a:latin typeface="Calibri"/>
                          <a:cs typeface="Calibri"/>
                        </a:rPr>
                        <a:t>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R$</a:t>
                      </a:r>
                      <a:r>
                        <a:rPr sz="2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31.995,00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R$</a:t>
                      </a:r>
                      <a:r>
                        <a:rPr sz="2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50.895,00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b="1" dirty="0">
                          <a:latin typeface="Calibri"/>
                          <a:cs typeface="Calibri"/>
                        </a:rPr>
                        <a:t>R$ </a:t>
                      </a:r>
                      <a:r>
                        <a:rPr sz="2000" b="1" spc="-10" dirty="0">
                          <a:latin typeface="Calibri"/>
                          <a:cs typeface="Calibri"/>
                        </a:rPr>
                        <a:t>470,52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65FF6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R$</a:t>
                      </a:r>
                      <a:r>
                        <a:rPr sz="2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748,46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42,42%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49,34%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50" dirty="0">
                          <a:latin typeface="Calibri"/>
                          <a:cs typeface="Calibri"/>
                        </a:rPr>
                        <a:t>4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5491"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20" dirty="0">
                          <a:latin typeface="Calibri"/>
                          <a:cs typeface="Calibri"/>
                        </a:rPr>
                        <a:t>20541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b="1" spc="-25" dirty="0">
                          <a:latin typeface="Calibri"/>
                          <a:cs typeface="Calibri"/>
                        </a:rPr>
                        <a:t>92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65FF6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25" dirty="0">
                          <a:latin typeface="Calibri"/>
                          <a:cs typeface="Calibri"/>
                        </a:rPr>
                        <a:t>15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25" dirty="0">
                          <a:latin typeface="Calibri"/>
                          <a:cs typeface="Calibri"/>
                        </a:rPr>
                        <a:t>17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50" dirty="0">
                          <a:latin typeface="Calibri"/>
                          <a:cs typeface="Calibri"/>
                        </a:rPr>
                        <a:t>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R$</a:t>
                      </a:r>
                      <a:r>
                        <a:rPr sz="2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109.319,00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R$</a:t>
                      </a:r>
                      <a:r>
                        <a:rPr sz="20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176.338,00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R$</a:t>
                      </a:r>
                      <a:r>
                        <a:rPr sz="20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1.486,82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R$</a:t>
                      </a:r>
                      <a:r>
                        <a:rPr sz="2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2.398,33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49,06%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69,24%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25" dirty="0">
                          <a:latin typeface="Calibri"/>
                          <a:cs typeface="Calibri"/>
                        </a:rPr>
                        <a:t>15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5491"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2000" spc="-20" dirty="0">
                          <a:latin typeface="Calibri"/>
                          <a:cs typeface="Calibri"/>
                        </a:rPr>
                        <a:t>20546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38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2000" b="1" spc="-25" dirty="0">
                          <a:latin typeface="Calibri"/>
                          <a:cs typeface="Calibri"/>
                        </a:rPr>
                        <a:t>92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38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65FF6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2000" spc="-25" dirty="0">
                          <a:latin typeface="Calibri"/>
                          <a:cs typeface="Calibri"/>
                        </a:rPr>
                        <a:t>15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38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2000" spc="-25" dirty="0">
                          <a:latin typeface="Calibri"/>
                          <a:cs typeface="Calibri"/>
                        </a:rPr>
                        <a:t>24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38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2000" spc="-50" dirty="0">
                          <a:latin typeface="Calibri"/>
                          <a:cs typeface="Calibri"/>
                        </a:rPr>
                        <a:t>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38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R$</a:t>
                      </a:r>
                      <a:r>
                        <a:rPr sz="2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31.995,00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38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R$</a:t>
                      </a:r>
                      <a:r>
                        <a:rPr sz="2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50.895,00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38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2000" b="1" dirty="0">
                          <a:latin typeface="Calibri"/>
                          <a:cs typeface="Calibri"/>
                        </a:rPr>
                        <a:t>R$ </a:t>
                      </a:r>
                      <a:r>
                        <a:rPr sz="2000" b="1" spc="-10" dirty="0">
                          <a:latin typeface="Calibri"/>
                          <a:cs typeface="Calibri"/>
                        </a:rPr>
                        <a:t>460,78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38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65FF6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R$</a:t>
                      </a:r>
                      <a:r>
                        <a:rPr sz="2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732,97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38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45,10%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38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54,81%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38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2000" spc="-25" dirty="0">
                          <a:latin typeface="Calibri"/>
                          <a:cs typeface="Calibri"/>
                        </a:rPr>
                        <a:t>11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38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5491"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20" dirty="0">
                          <a:latin typeface="Calibri"/>
                          <a:cs typeface="Calibri"/>
                        </a:rPr>
                        <a:t>20553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b="1" spc="-25" dirty="0">
                          <a:latin typeface="Calibri"/>
                          <a:cs typeface="Calibri"/>
                        </a:rPr>
                        <a:t>93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65FF6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25" dirty="0">
                          <a:latin typeface="Calibri"/>
                          <a:cs typeface="Calibri"/>
                        </a:rPr>
                        <a:t>15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25" dirty="0">
                          <a:latin typeface="Calibri"/>
                          <a:cs typeface="Calibri"/>
                        </a:rPr>
                        <a:t>17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50" dirty="0">
                          <a:latin typeface="Calibri"/>
                          <a:cs typeface="Calibri"/>
                        </a:rPr>
                        <a:t>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R$</a:t>
                      </a:r>
                      <a:r>
                        <a:rPr sz="2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109.319,00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R$</a:t>
                      </a:r>
                      <a:r>
                        <a:rPr sz="20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176.338,00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R$</a:t>
                      </a:r>
                      <a:r>
                        <a:rPr sz="20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1.471,62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R$</a:t>
                      </a:r>
                      <a:r>
                        <a:rPr sz="2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2.373,81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53,54%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76,17%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25" dirty="0">
                          <a:latin typeface="Calibri"/>
                          <a:cs typeface="Calibri"/>
                        </a:rPr>
                        <a:t>14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52401"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20" dirty="0">
                          <a:latin typeface="Calibri"/>
                          <a:cs typeface="Calibri"/>
                        </a:rPr>
                        <a:t>20561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25" dirty="0">
                          <a:latin typeface="Calibri"/>
                          <a:cs typeface="Calibri"/>
                        </a:rPr>
                        <a:t>41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50" dirty="0">
                          <a:latin typeface="Calibri"/>
                          <a:cs typeface="Calibri"/>
                        </a:rPr>
                        <a:t>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b="1" spc="-25" dirty="0">
                          <a:latin typeface="Calibri"/>
                          <a:cs typeface="Calibri"/>
                        </a:rPr>
                        <a:t>12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65FF65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50" dirty="0">
                          <a:latin typeface="Calibri"/>
                          <a:cs typeface="Calibri"/>
                        </a:rPr>
                        <a:t>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R$</a:t>
                      </a:r>
                      <a:r>
                        <a:rPr sz="2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56.149,10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R$</a:t>
                      </a:r>
                      <a:r>
                        <a:rPr sz="2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96.990,00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R$</a:t>
                      </a:r>
                      <a:r>
                        <a:rPr sz="20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1.597,04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R$</a:t>
                      </a:r>
                      <a:r>
                        <a:rPr sz="2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2.758,67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51,87%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64,48%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000" b="1" spc="-25" dirty="0">
                          <a:latin typeface="Calibri"/>
                          <a:cs typeface="Calibri"/>
                        </a:rPr>
                        <a:t>35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49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65FF6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82997" y="6948517"/>
            <a:ext cx="298504" cy="29850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86689" y="6948517"/>
            <a:ext cx="297121" cy="29850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88997" y="6948517"/>
            <a:ext cx="298504" cy="29850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16453" y="6948517"/>
            <a:ext cx="298504" cy="29850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20145" y="6948517"/>
            <a:ext cx="297121" cy="29850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51134" y="6948517"/>
            <a:ext cx="298504" cy="29850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19437" y="6948517"/>
            <a:ext cx="298504" cy="29850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89235" y="6948517"/>
            <a:ext cx="298504" cy="29850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160416" y="6948517"/>
            <a:ext cx="297121" cy="298504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434587" y="6948517"/>
            <a:ext cx="298504" cy="298504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721197" y="6948517"/>
            <a:ext cx="297121" cy="298504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198517" y="6948517"/>
            <a:ext cx="297121" cy="298504"/>
          </a:xfrm>
          <a:prstGeom prst="rect">
            <a:avLst/>
          </a:prstGeom>
        </p:spPr>
      </p:pic>
      <p:sp>
        <p:nvSpPr>
          <p:cNvPr id="17" name="object 17" descr="$PPTXTitle"/>
          <p:cNvSpPr txBox="1">
            <a:spLocks noGrp="1"/>
          </p:cNvSpPr>
          <p:nvPr>
            <p:ph type="title"/>
          </p:nvPr>
        </p:nvSpPr>
        <p:spPr>
          <a:xfrm>
            <a:off x="3001257" y="3796610"/>
            <a:ext cx="7148213" cy="1782722"/>
          </a:xfrm>
          <a:prstGeom prst="rect">
            <a:avLst/>
          </a:prstGeom>
        </p:spPr>
        <p:txBody>
          <a:bodyPr vert="horz" wrap="square" lIns="0" tIns="24184" rIns="0" bIns="0" rtlCol="0" anchor="ctr">
            <a:spAutoFit/>
          </a:bodyPr>
          <a:lstStyle/>
          <a:p>
            <a:pPr marL="23033">
              <a:lnSpc>
                <a:spcPct val="100000"/>
              </a:lnSpc>
              <a:spcBef>
                <a:spcPts val="190"/>
              </a:spcBef>
            </a:pPr>
            <a:r>
              <a:rPr sz="5713" spc="-45" dirty="0">
                <a:solidFill>
                  <a:srgbClr val="001F5F"/>
                </a:solidFill>
                <a:latin typeface="Trebuchet MS"/>
                <a:cs typeface="Trebuchet MS"/>
              </a:rPr>
              <a:t>Oportunidades</a:t>
            </a:r>
            <a:r>
              <a:rPr sz="5713" spc="-562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5713" spc="-598" dirty="0">
                <a:solidFill>
                  <a:srgbClr val="001F5F"/>
                </a:solidFill>
                <a:latin typeface="Trebuchet MS"/>
                <a:cs typeface="Trebuchet MS"/>
              </a:rPr>
              <a:t>_</a:t>
            </a:r>
            <a:endParaRPr sz="5713">
              <a:latin typeface="Trebuchet MS"/>
              <a:cs typeface="Trebuchet MS"/>
            </a:endParaRPr>
          </a:p>
          <a:p>
            <a:pPr marL="23033">
              <a:lnSpc>
                <a:spcPct val="100000"/>
              </a:lnSpc>
              <a:spcBef>
                <a:spcPts val="9"/>
              </a:spcBef>
            </a:pPr>
            <a:r>
              <a:rPr sz="5713" dirty="0">
                <a:solidFill>
                  <a:srgbClr val="001F5F"/>
                </a:solidFill>
              </a:rPr>
              <a:t>Grupos</a:t>
            </a:r>
            <a:r>
              <a:rPr sz="5713" spc="18" dirty="0">
                <a:solidFill>
                  <a:srgbClr val="001F5F"/>
                </a:solidFill>
              </a:rPr>
              <a:t> </a:t>
            </a:r>
            <a:r>
              <a:rPr sz="5713" dirty="0">
                <a:solidFill>
                  <a:srgbClr val="001F5F"/>
                </a:solidFill>
              </a:rPr>
              <a:t>em</a:t>
            </a:r>
            <a:r>
              <a:rPr sz="5713" spc="9" dirty="0">
                <a:solidFill>
                  <a:srgbClr val="001F5F"/>
                </a:solidFill>
              </a:rPr>
              <a:t> </a:t>
            </a:r>
            <a:r>
              <a:rPr sz="5713" spc="100" dirty="0">
                <a:solidFill>
                  <a:srgbClr val="001F5F"/>
                </a:solidFill>
              </a:rPr>
              <a:t>andamento</a:t>
            </a:r>
            <a:endParaRPr sz="5713"/>
          </a:p>
        </p:txBody>
      </p:sp>
      <p:grpSp>
        <p:nvGrpSpPr>
          <p:cNvPr id="18" name="object 18"/>
          <p:cNvGrpSpPr/>
          <p:nvPr/>
        </p:nvGrpSpPr>
        <p:grpSpPr>
          <a:xfrm>
            <a:off x="0" y="-1389"/>
            <a:ext cx="24384000" cy="3083865"/>
            <a:chOff x="1403" y="771905"/>
            <a:chExt cx="10692130" cy="1223010"/>
          </a:xfrm>
        </p:grpSpPr>
        <p:sp>
          <p:nvSpPr>
            <p:cNvPr id="19" name="object 19"/>
            <p:cNvSpPr/>
            <p:nvPr/>
          </p:nvSpPr>
          <p:spPr>
            <a:xfrm>
              <a:off x="1403" y="771905"/>
              <a:ext cx="10692130" cy="1223010"/>
            </a:xfrm>
            <a:custGeom>
              <a:avLst/>
              <a:gdLst/>
              <a:ahLst/>
              <a:cxnLst/>
              <a:rect l="l" t="t" r="r" b="b"/>
              <a:pathLst>
                <a:path w="10692130" h="1223010">
                  <a:moveTo>
                    <a:pt x="10691749" y="1223009"/>
                  </a:moveTo>
                  <a:lnTo>
                    <a:pt x="10691749" y="0"/>
                  </a:lnTo>
                  <a:lnTo>
                    <a:pt x="0" y="0"/>
                  </a:lnTo>
                  <a:lnTo>
                    <a:pt x="0" y="1223010"/>
                  </a:lnTo>
                  <a:lnTo>
                    <a:pt x="10691749" y="1223009"/>
                  </a:lnTo>
                  <a:close/>
                </a:path>
              </a:pathLst>
            </a:custGeom>
            <a:solidFill>
              <a:srgbClr val="FF6C00"/>
            </a:solidFill>
          </p:spPr>
          <p:txBody>
            <a:bodyPr wrap="square" lIns="0" tIns="0" rIns="0" bIns="0" rtlCol="0"/>
            <a:lstStyle/>
            <a:p>
              <a:endParaRPr sz="3264"/>
            </a:p>
          </p:txBody>
        </p:sp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23945" y="1030223"/>
              <a:ext cx="706373" cy="706373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3026130" y="1878549"/>
            <a:ext cx="2291758" cy="1330594"/>
          </a:xfrm>
          <a:prstGeom prst="rect">
            <a:avLst/>
          </a:prstGeom>
        </p:spPr>
        <p:txBody>
          <a:bodyPr vert="horz" wrap="square" lIns="0" tIns="21881" rIns="0" bIns="0" rtlCol="0">
            <a:spAutoFit/>
          </a:bodyPr>
          <a:lstStyle/>
          <a:p>
            <a:pPr marL="23033" marR="9213" algn="just">
              <a:lnSpc>
                <a:spcPct val="101800"/>
              </a:lnSpc>
              <a:spcBef>
                <a:spcPts val="172"/>
              </a:spcBef>
            </a:pPr>
            <a:r>
              <a:rPr sz="2811" dirty="0">
                <a:solidFill>
                  <a:srgbClr val="FFC000"/>
                </a:solidFill>
                <a:latin typeface="Calibri"/>
                <a:cs typeface="Calibri"/>
              </a:rPr>
              <a:t>Consórcio</a:t>
            </a:r>
            <a:r>
              <a:rPr sz="2811" spc="317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811" b="1" spc="-36" dirty="0">
                <a:solidFill>
                  <a:srgbClr val="FFC000"/>
                </a:solidFill>
                <a:latin typeface="Calibri"/>
                <a:cs typeface="Calibri"/>
              </a:rPr>
              <a:t>Itaú </a:t>
            </a:r>
            <a:r>
              <a:rPr sz="2811" spc="-18" dirty="0">
                <a:solidFill>
                  <a:srgbClr val="FFFFFF"/>
                </a:solidFill>
                <a:latin typeface="Calibri"/>
                <a:cs typeface="Calibri"/>
              </a:rPr>
              <a:t>Representante Autorizado</a:t>
            </a:r>
            <a:endParaRPr sz="2811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94459" y="11968273"/>
            <a:ext cx="558544" cy="244198"/>
          </a:xfrm>
          <a:prstGeom prst="rect">
            <a:avLst/>
          </a:prstGeom>
        </p:spPr>
        <p:txBody>
          <a:bodyPr vert="horz" wrap="square" lIns="0" tIns="20729" rIns="0" bIns="0" rtlCol="0">
            <a:spAutoFit/>
          </a:bodyPr>
          <a:lstStyle/>
          <a:p>
            <a:pPr marL="23033">
              <a:spcBef>
                <a:spcPts val="163"/>
              </a:spcBef>
            </a:pPr>
            <a:r>
              <a:rPr sz="1451" spc="-18" dirty="0">
                <a:latin typeface="Calibri"/>
                <a:cs typeface="Calibri"/>
              </a:rPr>
              <a:t>Corpor</a:t>
            </a:r>
            <a:endParaRPr sz="1451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29924" y="12036912"/>
            <a:ext cx="1077932" cy="183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69"/>
              </a:lnSpc>
            </a:pPr>
            <a:r>
              <a:rPr sz="1451" spc="-18" dirty="0">
                <a:latin typeface="Calibri"/>
                <a:cs typeface="Calibri"/>
              </a:rPr>
              <a:t>ativo</a:t>
            </a:r>
            <a:r>
              <a:rPr sz="1451" spc="-36" dirty="0">
                <a:latin typeface="Calibri"/>
                <a:cs typeface="Calibri"/>
              </a:rPr>
              <a:t> </a:t>
            </a:r>
            <a:r>
              <a:rPr sz="1451" dirty="0">
                <a:latin typeface="Calibri"/>
                <a:cs typeface="Calibri"/>
              </a:rPr>
              <a:t>|</a:t>
            </a:r>
            <a:r>
              <a:rPr sz="1451" spc="-27" dirty="0">
                <a:latin typeface="Calibri"/>
                <a:cs typeface="Calibri"/>
              </a:rPr>
              <a:t> </a:t>
            </a:r>
            <a:r>
              <a:rPr sz="1451" spc="-18" dirty="0">
                <a:latin typeface="Calibri"/>
                <a:cs typeface="Calibri"/>
              </a:rPr>
              <a:t>Interno</a:t>
            </a:r>
            <a:endParaRPr sz="1451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42649" y="5471797"/>
            <a:ext cx="17742289" cy="638779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486325" y="3928005"/>
            <a:ext cx="12095646" cy="903572"/>
          </a:xfrm>
          <a:prstGeom prst="rect">
            <a:avLst/>
          </a:prstGeom>
        </p:spPr>
        <p:txBody>
          <a:bodyPr vert="horz" wrap="square" lIns="0" tIns="24184" rIns="0" bIns="0" rtlCol="0">
            <a:spAutoFit/>
          </a:bodyPr>
          <a:lstStyle/>
          <a:p>
            <a:pPr marL="23033">
              <a:spcBef>
                <a:spcPts val="190"/>
              </a:spcBef>
            </a:pPr>
            <a:r>
              <a:rPr sz="5713" b="1" spc="-18" dirty="0">
                <a:solidFill>
                  <a:srgbClr val="001F5F"/>
                </a:solidFill>
                <a:latin typeface="Trebuchet MS"/>
                <a:cs typeface="Trebuchet MS"/>
              </a:rPr>
              <a:t>Material</a:t>
            </a:r>
            <a:r>
              <a:rPr sz="5713" b="1" spc="-707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5713" b="1" spc="-54" dirty="0">
                <a:solidFill>
                  <a:srgbClr val="001F5F"/>
                </a:solidFill>
                <a:latin typeface="Trebuchet MS"/>
                <a:cs typeface="Trebuchet MS"/>
              </a:rPr>
              <a:t>para</a:t>
            </a:r>
            <a:r>
              <a:rPr sz="5713" b="1" spc="-698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5713" b="1" spc="-45" dirty="0">
                <a:solidFill>
                  <a:srgbClr val="001F5F"/>
                </a:solidFill>
                <a:latin typeface="Trebuchet MS"/>
                <a:cs typeface="Trebuchet MS"/>
              </a:rPr>
              <a:t>consulta</a:t>
            </a:r>
            <a:r>
              <a:rPr sz="5713" b="1" spc="-707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5713" b="1" spc="-207" dirty="0">
                <a:solidFill>
                  <a:srgbClr val="001F5F"/>
                </a:solidFill>
                <a:latin typeface="Trebuchet MS"/>
                <a:cs typeface="Trebuchet MS"/>
              </a:rPr>
              <a:t>e</a:t>
            </a:r>
            <a:r>
              <a:rPr sz="5713" b="1" spc="-698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5713" b="1" spc="-18" dirty="0">
                <a:solidFill>
                  <a:srgbClr val="001F5F"/>
                </a:solidFill>
                <a:latin typeface="Trebuchet MS"/>
                <a:cs typeface="Trebuchet MS"/>
              </a:rPr>
              <a:t>propostas__</a:t>
            </a:r>
            <a:endParaRPr sz="5713">
              <a:latin typeface="Trebuchet MS"/>
              <a:cs typeface="Trebuchet M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497758" y="1399929"/>
            <a:ext cx="19391269" cy="2218053"/>
            <a:chOff x="1403" y="771905"/>
            <a:chExt cx="10692130" cy="1223010"/>
          </a:xfrm>
        </p:grpSpPr>
        <p:sp>
          <p:nvSpPr>
            <p:cNvPr id="7" name="object 7"/>
            <p:cNvSpPr/>
            <p:nvPr/>
          </p:nvSpPr>
          <p:spPr>
            <a:xfrm>
              <a:off x="1403" y="771905"/>
              <a:ext cx="10692130" cy="1223010"/>
            </a:xfrm>
            <a:custGeom>
              <a:avLst/>
              <a:gdLst/>
              <a:ahLst/>
              <a:cxnLst/>
              <a:rect l="l" t="t" r="r" b="b"/>
              <a:pathLst>
                <a:path w="10692130" h="1223010">
                  <a:moveTo>
                    <a:pt x="10691749" y="1223009"/>
                  </a:moveTo>
                  <a:lnTo>
                    <a:pt x="10691749" y="0"/>
                  </a:lnTo>
                  <a:lnTo>
                    <a:pt x="0" y="0"/>
                  </a:lnTo>
                  <a:lnTo>
                    <a:pt x="0" y="1223010"/>
                  </a:lnTo>
                  <a:lnTo>
                    <a:pt x="10691749" y="1223009"/>
                  </a:lnTo>
                  <a:close/>
                </a:path>
              </a:pathLst>
            </a:custGeom>
            <a:solidFill>
              <a:srgbClr val="FF6C00"/>
            </a:solidFill>
          </p:spPr>
          <p:txBody>
            <a:bodyPr wrap="square" lIns="0" tIns="0" rIns="0" bIns="0" rtlCol="0"/>
            <a:lstStyle/>
            <a:p>
              <a:endParaRPr sz="3264"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23945" y="1030223"/>
              <a:ext cx="706373" cy="706373"/>
            </a:xfrm>
            <a:prstGeom prst="rect">
              <a:avLst/>
            </a:prstGeom>
          </p:spPr>
        </p:pic>
      </p:grpSp>
      <p:sp>
        <p:nvSpPr>
          <p:cNvPr id="9" name="object 9" descr="$PPTXTitle"/>
          <p:cNvSpPr txBox="1">
            <a:spLocks noGrp="1"/>
          </p:cNvSpPr>
          <p:nvPr>
            <p:ph type="ctrTitle"/>
          </p:nvPr>
        </p:nvSpPr>
        <p:spPr>
          <a:xfrm>
            <a:off x="2973731" y="2062488"/>
            <a:ext cx="5225862" cy="889383"/>
          </a:xfrm>
          <a:prstGeom prst="rect">
            <a:avLst/>
          </a:prstGeom>
        </p:spPr>
        <p:txBody>
          <a:bodyPr vert="horz" wrap="square" lIns="0" tIns="21881" rIns="0" bIns="0" rtlCol="0" anchor="ctr">
            <a:spAutoFit/>
          </a:bodyPr>
          <a:lstStyle/>
          <a:p>
            <a:pPr marL="23033" marR="9213">
              <a:lnSpc>
                <a:spcPct val="101800"/>
              </a:lnSpc>
              <a:spcBef>
                <a:spcPts val="172"/>
              </a:spcBef>
            </a:pPr>
            <a:r>
              <a:rPr sz="2811" b="0" dirty="0" err="1">
                <a:solidFill>
                  <a:srgbClr val="FFC000"/>
                </a:solidFill>
              </a:rPr>
              <a:t>Consórcio</a:t>
            </a:r>
            <a:r>
              <a:rPr lang="pt-BR" sz="2811" b="0" spc="317" dirty="0">
                <a:solidFill>
                  <a:srgbClr val="FFC000"/>
                </a:solidFill>
              </a:rPr>
              <a:t> </a:t>
            </a:r>
            <a:r>
              <a:rPr sz="2811" spc="-36" dirty="0">
                <a:solidFill>
                  <a:srgbClr val="FFC000"/>
                </a:solidFill>
              </a:rPr>
              <a:t>Itaú </a:t>
            </a:r>
            <a:br>
              <a:rPr lang="pt-BR" sz="2811" spc="-36" dirty="0">
                <a:solidFill>
                  <a:srgbClr val="FFC000"/>
                </a:solidFill>
              </a:rPr>
            </a:br>
            <a:r>
              <a:rPr sz="2811" b="0" spc="-18" dirty="0" err="1">
                <a:solidFill>
                  <a:srgbClr val="FFFFFF"/>
                </a:solidFill>
              </a:rPr>
              <a:t>Representante</a:t>
            </a:r>
            <a:r>
              <a:rPr sz="2811" b="0" spc="-18" dirty="0">
                <a:solidFill>
                  <a:srgbClr val="FFFFFF"/>
                </a:solidFill>
              </a:rPr>
              <a:t> Autorizado</a:t>
            </a:r>
            <a:endParaRPr sz="281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94459" y="11968273"/>
            <a:ext cx="1636477" cy="244198"/>
          </a:xfrm>
          <a:prstGeom prst="rect">
            <a:avLst/>
          </a:prstGeom>
        </p:spPr>
        <p:txBody>
          <a:bodyPr vert="horz" wrap="square" lIns="0" tIns="20729" rIns="0" bIns="0" rtlCol="0">
            <a:spAutoFit/>
          </a:bodyPr>
          <a:lstStyle/>
          <a:p>
            <a:pPr marL="23033">
              <a:spcBef>
                <a:spcPts val="163"/>
              </a:spcBef>
            </a:pPr>
            <a:r>
              <a:rPr sz="1451" spc="-18" dirty="0">
                <a:latin typeface="Calibri"/>
                <a:cs typeface="Calibri"/>
              </a:rPr>
              <a:t>Corporativo</a:t>
            </a:r>
            <a:r>
              <a:rPr sz="1451" spc="-36" dirty="0">
                <a:latin typeface="Calibri"/>
                <a:cs typeface="Calibri"/>
              </a:rPr>
              <a:t> </a:t>
            </a:r>
            <a:r>
              <a:rPr sz="1451" dirty="0">
                <a:latin typeface="Calibri"/>
                <a:cs typeface="Calibri"/>
              </a:rPr>
              <a:t>|</a:t>
            </a:r>
            <a:r>
              <a:rPr sz="1451" spc="-18" dirty="0">
                <a:latin typeface="Calibri"/>
                <a:cs typeface="Calibri"/>
              </a:rPr>
              <a:t> Interno</a:t>
            </a:r>
            <a:endParaRPr sz="1451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51302" y="5186169"/>
            <a:ext cx="17725600" cy="664654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068973" y="3799481"/>
            <a:ext cx="12869547" cy="903572"/>
          </a:xfrm>
          <a:prstGeom prst="rect">
            <a:avLst/>
          </a:prstGeom>
        </p:spPr>
        <p:txBody>
          <a:bodyPr vert="horz" wrap="square" lIns="0" tIns="24184" rIns="0" bIns="0" rtlCol="0">
            <a:spAutoFit/>
          </a:bodyPr>
          <a:lstStyle/>
          <a:p>
            <a:pPr marL="23033">
              <a:spcBef>
                <a:spcPts val="190"/>
              </a:spcBef>
            </a:pPr>
            <a:r>
              <a:rPr sz="5713" b="1" dirty="0">
                <a:solidFill>
                  <a:srgbClr val="001F5F"/>
                </a:solidFill>
                <a:latin typeface="Trebuchet MS"/>
                <a:cs typeface="Trebuchet MS"/>
              </a:rPr>
              <a:t>Resultado</a:t>
            </a:r>
            <a:r>
              <a:rPr sz="5713" b="1" spc="-707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5713" b="1" spc="-82" dirty="0">
                <a:solidFill>
                  <a:srgbClr val="001F5F"/>
                </a:solidFill>
                <a:latin typeface="Trebuchet MS"/>
                <a:cs typeface="Trebuchet MS"/>
              </a:rPr>
              <a:t>de</a:t>
            </a:r>
            <a:r>
              <a:rPr sz="5713" b="1" spc="-698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5713" b="1" spc="-73" dirty="0">
                <a:solidFill>
                  <a:srgbClr val="001F5F"/>
                </a:solidFill>
                <a:latin typeface="Trebuchet MS"/>
                <a:cs typeface="Trebuchet MS"/>
              </a:rPr>
              <a:t>lances</a:t>
            </a:r>
            <a:r>
              <a:rPr sz="5713" b="1" spc="-698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5713" b="1" spc="-45" dirty="0">
                <a:solidFill>
                  <a:srgbClr val="001F5F"/>
                </a:solidFill>
                <a:latin typeface="Trebuchet MS"/>
                <a:cs typeface="Trebuchet MS"/>
              </a:rPr>
              <a:t>últimos</a:t>
            </a:r>
            <a:r>
              <a:rPr sz="5713" b="1" spc="-698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5713" b="1" spc="-742" dirty="0">
                <a:solidFill>
                  <a:srgbClr val="001F5F"/>
                </a:solidFill>
                <a:latin typeface="Trebuchet MS"/>
                <a:cs typeface="Trebuchet MS"/>
              </a:rPr>
              <a:t>12</a:t>
            </a:r>
            <a:r>
              <a:rPr sz="5713" b="1" spc="-707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5713" b="1" spc="-109" dirty="0">
                <a:solidFill>
                  <a:srgbClr val="001F5F"/>
                </a:solidFill>
                <a:latin typeface="Trebuchet MS"/>
                <a:cs typeface="Trebuchet MS"/>
              </a:rPr>
              <a:t>meses__</a:t>
            </a:r>
            <a:endParaRPr sz="5713">
              <a:latin typeface="Trebuchet MS"/>
              <a:cs typeface="Trebuchet M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497758" y="1399929"/>
            <a:ext cx="19391269" cy="2218053"/>
            <a:chOff x="1403" y="771905"/>
            <a:chExt cx="10692130" cy="1223010"/>
          </a:xfrm>
        </p:grpSpPr>
        <p:sp>
          <p:nvSpPr>
            <p:cNvPr id="6" name="object 6"/>
            <p:cNvSpPr/>
            <p:nvPr/>
          </p:nvSpPr>
          <p:spPr>
            <a:xfrm>
              <a:off x="1403" y="771905"/>
              <a:ext cx="10692130" cy="1223010"/>
            </a:xfrm>
            <a:custGeom>
              <a:avLst/>
              <a:gdLst/>
              <a:ahLst/>
              <a:cxnLst/>
              <a:rect l="l" t="t" r="r" b="b"/>
              <a:pathLst>
                <a:path w="10692130" h="1223010">
                  <a:moveTo>
                    <a:pt x="10691749" y="1223009"/>
                  </a:moveTo>
                  <a:lnTo>
                    <a:pt x="10691749" y="0"/>
                  </a:lnTo>
                  <a:lnTo>
                    <a:pt x="0" y="0"/>
                  </a:lnTo>
                  <a:lnTo>
                    <a:pt x="0" y="1223010"/>
                  </a:lnTo>
                  <a:lnTo>
                    <a:pt x="10691749" y="1223009"/>
                  </a:lnTo>
                  <a:close/>
                </a:path>
              </a:pathLst>
            </a:custGeom>
            <a:solidFill>
              <a:srgbClr val="FF6C00"/>
            </a:solidFill>
          </p:spPr>
          <p:txBody>
            <a:bodyPr wrap="square" lIns="0" tIns="0" rIns="0" bIns="0" rtlCol="0"/>
            <a:lstStyle/>
            <a:p>
              <a:endParaRPr sz="3264"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23945" y="1030223"/>
              <a:ext cx="706373" cy="706373"/>
            </a:xfrm>
            <a:prstGeom prst="rect">
              <a:avLst/>
            </a:prstGeom>
          </p:spPr>
        </p:pic>
      </p:grpSp>
      <p:sp>
        <p:nvSpPr>
          <p:cNvPr id="11" name="object 9" descr="$PPTXTitle">
            <a:extLst>
              <a:ext uri="{FF2B5EF4-FFF2-40B4-BE49-F238E27FC236}">
                <a16:creationId xmlns:a16="http://schemas.microsoft.com/office/drawing/2014/main" id="{E8B5F89C-0F8C-1513-0405-ED59AD62FF07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973731" y="2062488"/>
            <a:ext cx="5225862" cy="889383"/>
          </a:xfrm>
          <a:prstGeom prst="rect">
            <a:avLst/>
          </a:prstGeom>
        </p:spPr>
        <p:txBody>
          <a:bodyPr vert="horz" wrap="square" lIns="0" tIns="21881" rIns="0" bIns="0" rtlCol="0" anchor="ctr">
            <a:spAutoFit/>
          </a:bodyPr>
          <a:lstStyle/>
          <a:p>
            <a:pPr marL="23033" marR="9213">
              <a:lnSpc>
                <a:spcPct val="101800"/>
              </a:lnSpc>
              <a:spcBef>
                <a:spcPts val="172"/>
              </a:spcBef>
            </a:pPr>
            <a:r>
              <a:rPr sz="2811" b="0" dirty="0" err="1">
                <a:solidFill>
                  <a:srgbClr val="FFC000"/>
                </a:solidFill>
              </a:rPr>
              <a:t>Consórcio</a:t>
            </a:r>
            <a:r>
              <a:rPr lang="pt-BR" sz="2811" b="0" spc="317" dirty="0">
                <a:solidFill>
                  <a:srgbClr val="FFC000"/>
                </a:solidFill>
              </a:rPr>
              <a:t> </a:t>
            </a:r>
            <a:r>
              <a:rPr sz="2811" spc="-36" dirty="0">
                <a:solidFill>
                  <a:srgbClr val="FFC000"/>
                </a:solidFill>
              </a:rPr>
              <a:t>Itaú </a:t>
            </a:r>
            <a:br>
              <a:rPr lang="pt-BR" sz="2811" spc="-36" dirty="0">
                <a:solidFill>
                  <a:srgbClr val="FFC000"/>
                </a:solidFill>
              </a:rPr>
            </a:br>
            <a:r>
              <a:rPr sz="2811" b="0" spc="-18" dirty="0" err="1">
                <a:solidFill>
                  <a:srgbClr val="FFFFFF"/>
                </a:solidFill>
              </a:rPr>
              <a:t>Representante</a:t>
            </a:r>
            <a:r>
              <a:rPr sz="2811" b="0" spc="-18" dirty="0">
                <a:solidFill>
                  <a:srgbClr val="FFFFFF"/>
                </a:solidFill>
              </a:rPr>
              <a:t> Autorizado</a:t>
            </a:r>
            <a:endParaRPr sz="2811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94459" y="11968273"/>
            <a:ext cx="1636477" cy="244198"/>
          </a:xfrm>
          <a:prstGeom prst="rect">
            <a:avLst/>
          </a:prstGeom>
        </p:spPr>
        <p:txBody>
          <a:bodyPr vert="horz" wrap="square" lIns="0" tIns="20729" rIns="0" bIns="0" rtlCol="0">
            <a:spAutoFit/>
          </a:bodyPr>
          <a:lstStyle/>
          <a:p>
            <a:pPr marL="23033">
              <a:spcBef>
                <a:spcPts val="163"/>
              </a:spcBef>
            </a:pPr>
            <a:r>
              <a:rPr sz="1451" spc="-18" dirty="0">
                <a:latin typeface="Calibri"/>
                <a:cs typeface="Calibri"/>
              </a:rPr>
              <a:t>Corporativo</a:t>
            </a:r>
            <a:r>
              <a:rPr sz="1451" spc="-36" dirty="0">
                <a:latin typeface="Calibri"/>
                <a:cs typeface="Calibri"/>
              </a:rPr>
              <a:t> </a:t>
            </a:r>
            <a:r>
              <a:rPr sz="1451" dirty="0">
                <a:latin typeface="Calibri"/>
                <a:cs typeface="Calibri"/>
              </a:rPr>
              <a:t>|</a:t>
            </a:r>
            <a:r>
              <a:rPr sz="1451" spc="-18" dirty="0">
                <a:latin typeface="Calibri"/>
                <a:cs typeface="Calibri"/>
              </a:rPr>
              <a:t> Interno</a:t>
            </a:r>
            <a:endParaRPr sz="1451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41880" y="4006314"/>
            <a:ext cx="18767079" cy="7593896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2497758" y="1399929"/>
            <a:ext cx="19391269" cy="2218053"/>
            <a:chOff x="1403" y="771905"/>
            <a:chExt cx="10692130" cy="1223010"/>
          </a:xfrm>
        </p:grpSpPr>
        <p:sp>
          <p:nvSpPr>
            <p:cNvPr id="5" name="object 5"/>
            <p:cNvSpPr/>
            <p:nvPr/>
          </p:nvSpPr>
          <p:spPr>
            <a:xfrm>
              <a:off x="1403" y="771905"/>
              <a:ext cx="10692130" cy="1223010"/>
            </a:xfrm>
            <a:custGeom>
              <a:avLst/>
              <a:gdLst/>
              <a:ahLst/>
              <a:cxnLst/>
              <a:rect l="l" t="t" r="r" b="b"/>
              <a:pathLst>
                <a:path w="10692130" h="1223010">
                  <a:moveTo>
                    <a:pt x="10691749" y="1223009"/>
                  </a:moveTo>
                  <a:lnTo>
                    <a:pt x="10691749" y="0"/>
                  </a:lnTo>
                  <a:lnTo>
                    <a:pt x="0" y="0"/>
                  </a:lnTo>
                  <a:lnTo>
                    <a:pt x="0" y="1223010"/>
                  </a:lnTo>
                  <a:lnTo>
                    <a:pt x="10691749" y="1223009"/>
                  </a:lnTo>
                  <a:close/>
                </a:path>
              </a:pathLst>
            </a:custGeom>
            <a:solidFill>
              <a:srgbClr val="FF6C00"/>
            </a:solidFill>
          </p:spPr>
          <p:txBody>
            <a:bodyPr wrap="square" lIns="0" tIns="0" rIns="0" bIns="0" rtlCol="0"/>
            <a:lstStyle/>
            <a:p>
              <a:endParaRPr sz="3264"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23945" y="1030223"/>
              <a:ext cx="706373" cy="706373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3026130" y="1878549"/>
            <a:ext cx="2291758" cy="1330594"/>
          </a:xfrm>
          <a:prstGeom prst="rect">
            <a:avLst/>
          </a:prstGeom>
        </p:spPr>
        <p:txBody>
          <a:bodyPr vert="horz" wrap="square" lIns="0" tIns="21881" rIns="0" bIns="0" rtlCol="0">
            <a:spAutoFit/>
          </a:bodyPr>
          <a:lstStyle/>
          <a:p>
            <a:pPr marL="23033" marR="9213" algn="just">
              <a:lnSpc>
                <a:spcPct val="101800"/>
              </a:lnSpc>
              <a:spcBef>
                <a:spcPts val="172"/>
              </a:spcBef>
            </a:pPr>
            <a:r>
              <a:rPr sz="2811" dirty="0">
                <a:solidFill>
                  <a:srgbClr val="FFC000"/>
                </a:solidFill>
                <a:latin typeface="Calibri"/>
                <a:cs typeface="Calibri"/>
              </a:rPr>
              <a:t>Consórcio</a:t>
            </a:r>
            <a:r>
              <a:rPr sz="2811" spc="317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811" b="1" spc="-36" dirty="0">
                <a:solidFill>
                  <a:srgbClr val="FFC000"/>
                </a:solidFill>
                <a:latin typeface="Calibri"/>
                <a:cs typeface="Calibri"/>
              </a:rPr>
              <a:t>Itaú </a:t>
            </a:r>
            <a:r>
              <a:rPr sz="2811" spc="-18" dirty="0">
                <a:solidFill>
                  <a:srgbClr val="FFFFFF"/>
                </a:solidFill>
                <a:latin typeface="Calibri"/>
                <a:cs typeface="Calibri"/>
              </a:rPr>
              <a:t>Representante Autorizado</a:t>
            </a:r>
            <a:endParaRPr sz="2811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AE48F7-385E-EA66-AA0A-91C8A0421E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42387B8E-5D8D-78A4-9364-225AFBEAF47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94651" y="703383"/>
            <a:ext cx="12361984" cy="8542940"/>
            <a:chOff x="494651" y="703383"/>
            <a:chExt cx="12361984" cy="8542940"/>
          </a:xfrm>
        </p:grpSpPr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AF3792CB-BA41-938B-4C68-A6722CD8644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17600" y="999067"/>
              <a:ext cx="10295467" cy="7738533"/>
            </a:xfrm>
            <a:prstGeom prst="rect">
              <a:avLst/>
            </a:prstGeom>
            <a:solidFill>
              <a:srgbClr val="FFFF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2438337" rtl="0" fontAlgn="auto" latinLnBrk="0" hangingPunct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24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endParaRPr>
            </a:p>
          </p:txBody>
        </p:sp>
        <p:pic>
          <p:nvPicPr>
            <p:cNvPr id="8" name="Imagem" descr="Imagem">
              <a:extLst>
                <a:ext uri="{FF2B5EF4-FFF2-40B4-BE49-F238E27FC236}">
                  <a16:creationId xmlns:a16="http://schemas.microsoft.com/office/drawing/2014/main" id="{1B526B00-643E-C4D5-0010-BAA8C956B32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4410" y="703383"/>
              <a:ext cx="1360237" cy="1360653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59014515-E349-F6D9-10F2-CF70824D4AD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94651" y="4999006"/>
              <a:ext cx="12361984" cy="42473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L="0" indent="0" hangingPunct="1">
                <a:lnSpc>
                  <a:spcPct val="100000"/>
                </a:lnSpc>
                <a:buSzTx/>
                <a:buFontTx/>
                <a:buNone/>
                <a:defRPr sz="13500">
                  <a:solidFill>
                    <a:srgbClr val="FFFFFF"/>
                  </a:solidFill>
                  <a:latin typeface="Itau Display Pro Bold"/>
                  <a:ea typeface="Itau Display Pro Bold"/>
                  <a:cs typeface="Itau Display Pro Bold"/>
                  <a:sym typeface="Itau Display Pro Bold"/>
                </a:defRPr>
              </a:pPr>
              <a:r>
                <a:rPr lang="pt-BR" dirty="0">
                  <a:solidFill>
                    <a:srgbClr val="FF6200"/>
                  </a:solidFill>
                </a:rPr>
                <a:t>Novidades Produto</a:t>
              </a:r>
              <a:endParaRPr lang="pt-BR" sz="13800" dirty="0">
                <a:solidFill>
                  <a:srgbClr val="FF6200"/>
                </a:solidFill>
                <a:latin typeface="Itau Display Pro Bold"/>
                <a:ea typeface="Itau Display Pro Bold"/>
                <a:cs typeface="Itau Display Pro Bold"/>
                <a:sym typeface="Itau Display Pro 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3048324"/>
      </p:ext>
    </p:extLst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C07171-C342-44E7-84C2-3ABB840C5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5094C088-DFE4-4B3D-F07B-44EA962D7FA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233764" y="386861"/>
            <a:ext cx="22573672" cy="12320591"/>
            <a:chOff x="1233764" y="386861"/>
            <a:chExt cx="22573672" cy="12320591"/>
          </a:xfrm>
        </p:grpSpPr>
        <p:pic>
          <p:nvPicPr>
            <p:cNvPr id="17" name="Imagem" descr="Imagem">
              <a:extLst>
                <a:ext uri="{FF2B5EF4-FFF2-40B4-BE49-F238E27FC236}">
                  <a16:creationId xmlns:a16="http://schemas.microsoft.com/office/drawing/2014/main" id="{099EB2A4-FA66-EEA1-13D2-8EB91E12CB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730688" y="386861"/>
              <a:ext cx="1019598" cy="1019910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D8DC43B8-FF2F-130E-3AA0-F5FF8F60BE34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082615" y="4222420"/>
              <a:ext cx="10694422" cy="76790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 defTabSz="914400" hangingPunct="1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r>
                <a:rPr lang="pt-BR" sz="3500" kern="1200" spc="0" dirty="0">
                  <a:solidFill>
                    <a:schemeClr val="tx2"/>
                  </a:solidFill>
                  <a:latin typeface="Itau Display" panose="020B0503020204020204" pitchFamily="34" charset="0"/>
                  <a:ea typeface="+mn-ea"/>
                  <a:cs typeface="Itau Display" panose="020B0503020204020204" pitchFamily="34" charset="0"/>
                </a:rPr>
                <a:t>Zero taxa de adesão</a:t>
              </a:r>
            </a:p>
            <a:p>
              <a:pPr marL="457200" indent="-457200" defTabSz="914400" hangingPunct="1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endParaRPr lang="pt-BR" sz="3500" kern="1200" spc="0" dirty="0">
                <a:solidFill>
                  <a:schemeClr val="tx2"/>
                </a:solidFill>
                <a:latin typeface="Itau Display" panose="020B0503020204020204" pitchFamily="34" charset="0"/>
                <a:ea typeface="+mn-ea"/>
                <a:cs typeface="Itau Display" panose="020B0503020204020204" pitchFamily="34" charset="0"/>
              </a:endParaRPr>
            </a:p>
            <a:p>
              <a:pPr marL="457200" indent="-457200" defTabSz="914400" hangingPunct="1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r>
                <a:rPr lang="pt-BR" sz="3500" kern="1200" spc="0" dirty="0">
                  <a:solidFill>
                    <a:schemeClr val="tx2"/>
                  </a:solidFill>
                  <a:latin typeface="Itau Display" panose="020B0503020204020204" pitchFamily="34" charset="0"/>
                  <a:ea typeface="+mn-ea"/>
                  <a:cs typeface="Itau Display" panose="020B0503020204020204" pitchFamily="34" charset="0"/>
                </a:rPr>
                <a:t>Crédito de R$ 300mil e 420mil</a:t>
              </a:r>
            </a:p>
            <a:p>
              <a:pPr marL="457200" indent="-457200" defTabSz="914400" hangingPunct="1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endParaRPr lang="pt-BR" sz="3500" kern="1200" spc="0" dirty="0">
                <a:solidFill>
                  <a:schemeClr val="tx2"/>
                </a:solidFill>
                <a:latin typeface="Itau Display" panose="020B0503020204020204" pitchFamily="34" charset="0"/>
                <a:ea typeface="+mn-ea"/>
                <a:cs typeface="Itau Display" panose="020B0503020204020204" pitchFamily="34" charset="0"/>
              </a:endParaRPr>
            </a:p>
            <a:p>
              <a:pPr marL="457200" indent="-457200" defTabSz="914400" hangingPunct="1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r>
                <a:rPr lang="pt-BR" sz="3500" kern="1200" spc="0" dirty="0">
                  <a:solidFill>
                    <a:schemeClr val="tx2"/>
                  </a:solidFill>
                  <a:latin typeface="Itau Display" panose="020B0503020204020204" pitchFamily="34" charset="0"/>
                  <a:ea typeface="+mn-ea"/>
                  <a:cs typeface="Itau Display" panose="020B0503020204020204" pitchFamily="34" charset="0"/>
                </a:rPr>
                <a:t>Redutor de 30% nas parcelas até a contemplação</a:t>
              </a:r>
            </a:p>
            <a:p>
              <a:pPr marL="457200" indent="-457200" defTabSz="914400" hangingPunct="1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endParaRPr lang="pt-BR" sz="3500" kern="1200" spc="0" dirty="0">
                <a:solidFill>
                  <a:schemeClr val="tx2"/>
                </a:solidFill>
                <a:latin typeface="Itau Display" panose="020B0503020204020204" pitchFamily="34" charset="0"/>
                <a:ea typeface="+mn-ea"/>
                <a:cs typeface="Itau Display" panose="020B0503020204020204" pitchFamily="34" charset="0"/>
              </a:endParaRPr>
            </a:p>
            <a:p>
              <a:pPr marL="457200" indent="-457200" defTabSz="914400" hangingPunct="1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r>
                <a:rPr lang="pt-BR" sz="3500" kern="1200" spc="0" dirty="0">
                  <a:solidFill>
                    <a:schemeClr val="tx2"/>
                  </a:solidFill>
                  <a:latin typeface="Itau Display" panose="020B0503020204020204" pitchFamily="34" charset="0"/>
                  <a:ea typeface="+mn-ea"/>
                  <a:cs typeface="Itau Display" panose="020B0503020204020204" pitchFamily="34" charset="0"/>
                </a:rPr>
                <a:t>Taxa de administração 20%</a:t>
              </a:r>
            </a:p>
            <a:p>
              <a:pPr marL="457200" indent="-457200" defTabSz="914400" hangingPunct="1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endParaRPr lang="pt-BR" sz="3500" kern="1200" spc="0" dirty="0">
                <a:solidFill>
                  <a:schemeClr val="tx2"/>
                </a:solidFill>
                <a:latin typeface="Itau Display" panose="020B0503020204020204" pitchFamily="34" charset="0"/>
                <a:ea typeface="+mn-ea"/>
                <a:cs typeface="Itau Display" panose="020B0503020204020204" pitchFamily="34" charset="0"/>
              </a:endParaRPr>
            </a:p>
            <a:p>
              <a:pPr marL="457200" indent="-457200" defTabSz="914400" hangingPunct="1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r>
                <a:rPr lang="pt-BR" sz="3500" kern="1200" spc="0" dirty="0">
                  <a:solidFill>
                    <a:schemeClr val="tx2"/>
                  </a:solidFill>
                  <a:latin typeface="Itau Display" panose="020B0503020204020204" pitchFamily="34" charset="0"/>
                  <a:ea typeface="+mn-ea"/>
                  <a:cs typeface="Itau Display" panose="020B0503020204020204" pitchFamily="34" charset="0"/>
                </a:rPr>
                <a:t>Valor da parcela inicial R$ 1.076,25</a:t>
              </a:r>
            </a:p>
            <a:p>
              <a:pPr marL="457200" indent="-457200" defTabSz="914400" hangingPunct="1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endParaRPr lang="pt-BR" sz="3500" kern="1200" spc="0" dirty="0">
                <a:solidFill>
                  <a:schemeClr val="tx2"/>
                </a:solidFill>
                <a:latin typeface="Itau Display" panose="020B0503020204020204" pitchFamily="34" charset="0"/>
                <a:ea typeface="+mn-ea"/>
                <a:cs typeface="Itau Display" panose="020B0503020204020204" pitchFamily="34" charset="0"/>
              </a:endParaRPr>
            </a:p>
            <a:p>
              <a:pPr marL="457200" indent="-457200" defTabSz="914400" hangingPunct="1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r>
                <a:rPr lang="pt-BR" sz="3500" kern="1200" spc="0" dirty="0">
                  <a:solidFill>
                    <a:schemeClr val="tx2"/>
                  </a:solidFill>
                  <a:latin typeface="Itau Display" panose="020B0503020204020204" pitchFamily="34" charset="0"/>
                  <a:ea typeface="+mn-ea"/>
                  <a:cs typeface="Itau Display" panose="020B0503020204020204" pitchFamily="34" charset="0"/>
                </a:rPr>
                <a:t>Prazo longo (240) Inicial </a:t>
              </a:r>
            </a:p>
            <a:p>
              <a:pPr marL="457200" indent="-457200" defTabSz="914400" hangingPunct="1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endParaRPr lang="pt-BR" sz="3500" kern="1200" spc="0" dirty="0">
                <a:solidFill>
                  <a:schemeClr val="tx2"/>
                </a:solidFill>
                <a:latin typeface="Itau Display" panose="020B0503020204020204" pitchFamily="34" charset="0"/>
                <a:ea typeface="+mn-ea"/>
                <a:cs typeface="Itau Display" panose="020B0503020204020204" pitchFamily="34" charset="0"/>
              </a:endParaRPr>
            </a:p>
            <a:p>
              <a:pPr marL="457200" indent="-457200" defTabSz="914400" hangingPunct="1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r>
                <a:rPr lang="pt-BR" sz="3500" kern="1200" spc="0" dirty="0">
                  <a:solidFill>
                    <a:schemeClr val="tx2"/>
                  </a:solidFill>
                  <a:latin typeface="Itau Display" panose="020B0503020204020204" pitchFamily="34" charset="0"/>
                  <a:ea typeface="+mn-ea"/>
                  <a:cs typeface="Itau Display" panose="020B0503020204020204" pitchFamily="34" charset="0"/>
                </a:rPr>
                <a:t>Reajuste anual pré-fixado de 3%</a:t>
              </a:r>
            </a:p>
            <a:p>
              <a:pPr marL="342900" indent="-342900" defTabSz="914400" hangingPunct="1">
                <a:lnSpc>
                  <a:spcPct val="100000"/>
                </a:lnSpc>
                <a:buFont typeface="Wingdings" panose="05000000000000000000" pitchFamily="2" charset="2"/>
                <a:buChar char="Ø"/>
              </a:pPr>
              <a:endParaRPr lang="pt-BR" sz="2000" kern="1200" spc="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  <a:p>
              <a:pPr defTabSz="914400" hangingPunct="1">
                <a:lnSpc>
                  <a:spcPct val="100000"/>
                </a:lnSpc>
              </a:pPr>
              <a:endParaRPr lang="pt-BR" sz="1800" kern="1200" spc="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orma Livre: Forma 11">
              <a:extLst>
                <a:ext uri="{FF2B5EF4-FFF2-40B4-BE49-F238E27FC236}">
                  <a16:creationId xmlns:a16="http://schemas.microsoft.com/office/drawing/2014/main" id="{5C501F89-FF48-C67B-EC8F-77DDEB6CB6D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431939" y="4002907"/>
              <a:ext cx="7425025" cy="7425025"/>
            </a:xfrm>
            <a:custGeom>
              <a:avLst/>
              <a:gdLst>
                <a:gd name="connsiteX0" fmla="*/ 0 w 5145738"/>
                <a:gd name="connsiteY0" fmla="*/ 2572870 h 5145738"/>
                <a:gd name="connsiteX1" fmla="*/ 179975 w 5145738"/>
                <a:gd name="connsiteY1" fmla="*/ 666938 h 5145738"/>
                <a:gd name="connsiteX2" fmla="*/ 666938 w 5145738"/>
                <a:gd name="connsiteY2" fmla="*/ 179975 h 5145738"/>
                <a:gd name="connsiteX3" fmla="*/ 2572870 w 5145738"/>
                <a:gd name="connsiteY3" fmla="*/ 0 h 5145738"/>
                <a:gd name="connsiteX4" fmla="*/ 4478801 w 5145738"/>
                <a:gd name="connsiteY4" fmla="*/ 179975 h 5145738"/>
                <a:gd name="connsiteX5" fmla="*/ 4965763 w 5145738"/>
                <a:gd name="connsiteY5" fmla="*/ 666938 h 5145738"/>
                <a:gd name="connsiteX6" fmla="*/ 5145739 w 5145738"/>
                <a:gd name="connsiteY6" fmla="*/ 2572870 h 5145738"/>
                <a:gd name="connsiteX7" fmla="*/ 4965763 w 5145738"/>
                <a:gd name="connsiteY7" fmla="*/ 4478801 h 5145738"/>
                <a:gd name="connsiteX8" fmla="*/ 4478801 w 5145738"/>
                <a:gd name="connsiteY8" fmla="*/ 4965763 h 5145738"/>
                <a:gd name="connsiteX9" fmla="*/ 2572870 w 5145738"/>
                <a:gd name="connsiteY9" fmla="*/ 5145739 h 5145738"/>
                <a:gd name="connsiteX10" fmla="*/ 666938 w 5145738"/>
                <a:gd name="connsiteY10" fmla="*/ 4965763 h 5145738"/>
                <a:gd name="connsiteX11" fmla="*/ 179975 w 5145738"/>
                <a:gd name="connsiteY11" fmla="*/ 4478801 h 5145738"/>
                <a:gd name="connsiteX12" fmla="*/ 0 w 5145738"/>
                <a:gd name="connsiteY12" fmla="*/ 2572870 h 5145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45738" h="5145738">
                  <a:moveTo>
                    <a:pt x="0" y="2572870"/>
                  </a:moveTo>
                  <a:cubicBezTo>
                    <a:pt x="0" y="1821090"/>
                    <a:pt x="74048" y="1111731"/>
                    <a:pt x="179975" y="666938"/>
                  </a:cubicBezTo>
                  <a:cubicBezTo>
                    <a:pt x="232939" y="412914"/>
                    <a:pt x="381036" y="243481"/>
                    <a:pt x="666938" y="179975"/>
                  </a:cubicBezTo>
                  <a:cubicBezTo>
                    <a:pt x="1132816" y="63506"/>
                    <a:pt x="1821090" y="0"/>
                    <a:pt x="2572870" y="0"/>
                  </a:cubicBezTo>
                  <a:cubicBezTo>
                    <a:pt x="3324649" y="0"/>
                    <a:pt x="4012923" y="63506"/>
                    <a:pt x="4478801" y="179975"/>
                  </a:cubicBezTo>
                  <a:cubicBezTo>
                    <a:pt x="4764704" y="243481"/>
                    <a:pt x="4912800" y="412914"/>
                    <a:pt x="4965763" y="666938"/>
                  </a:cubicBezTo>
                  <a:cubicBezTo>
                    <a:pt x="5071690" y="1111731"/>
                    <a:pt x="5145739" y="1821090"/>
                    <a:pt x="5145739" y="2572870"/>
                  </a:cubicBezTo>
                  <a:cubicBezTo>
                    <a:pt x="5145739" y="3324649"/>
                    <a:pt x="5071690" y="4034008"/>
                    <a:pt x="4965763" y="4478801"/>
                  </a:cubicBezTo>
                  <a:cubicBezTo>
                    <a:pt x="4912800" y="4732825"/>
                    <a:pt x="4764704" y="4902257"/>
                    <a:pt x="4478801" y="4965763"/>
                  </a:cubicBezTo>
                  <a:cubicBezTo>
                    <a:pt x="4012923" y="5082233"/>
                    <a:pt x="3324649" y="5145739"/>
                    <a:pt x="2572870" y="5145739"/>
                  </a:cubicBezTo>
                  <a:cubicBezTo>
                    <a:pt x="1821090" y="5145739"/>
                    <a:pt x="1132816" y="5082233"/>
                    <a:pt x="666938" y="4965763"/>
                  </a:cubicBezTo>
                  <a:cubicBezTo>
                    <a:pt x="381036" y="4902257"/>
                    <a:pt x="232939" y="4732825"/>
                    <a:pt x="179975" y="4478801"/>
                  </a:cubicBezTo>
                  <a:cubicBezTo>
                    <a:pt x="74048" y="4034008"/>
                    <a:pt x="0" y="3324649"/>
                    <a:pt x="0" y="2572870"/>
                  </a:cubicBezTo>
                  <a:close/>
                </a:path>
              </a:pathLst>
            </a:custGeom>
            <a:blipFill dpi="0" rotWithShape="1">
              <a:blip r:embed="rId3"/>
              <a:srcRect/>
              <a:stretch>
                <a:fillRect l="-9000" t="-8000" r="-14000" b="-10000"/>
              </a:stretch>
            </a:blipFill>
            <a:ln w="381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pt-BR" sz="2400" b="1" dirty="0">
                <a:latin typeface="Itau Display "/>
              </a:endParaRPr>
            </a:p>
          </p:txBody>
        </p:sp>
        <p:sp>
          <p:nvSpPr>
            <p:cNvPr id="19" name="Retângulo: Cantos Arredondados 18">
              <a:extLst>
                <a:ext uri="{FF2B5EF4-FFF2-40B4-BE49-F238E27FC236}">
                  <a16:creationId xmlns:a16="http://schemas.microsoft.com/office/drawing/2014/main" id="{DB196D98-2047-F910-EED8-4EE6E14B1CC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555889" y="11901445"/>
              <a:ext cx="4859459" cy="806007"/>
            </a:xfrm>
            <a:prstGeom prst="roundRect">
              <a:avLst>
                <a:gd name="adj" fmla="val 50000"/>
              </a:avLst>
            </a:prstGeom>
            <a:solidFill>
              <a:srgbClr val="FF6200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CaixaDeTexto 19">
              <a:extLst>
                <a:ext uri="{FF2B5EF4-FFF2-40B4-BE49-F238E27FC236}">
                  <a16:creationId xmlns:a16="http://schemas.microsoft.com/office/drawing/2014/main" id="{63215D6A-2863-3E44-CAD4-01AA5D2FD37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652820" y="12114867"/>
              <a:ext cx="4705378" cy="4771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/>
              <a:r>
                <a:rPr lang="pt-BR" sz="3000" kern="1200" spc="0" dirty="0">
                  <a:solidFill>
                    <a:schemeClr val="bg1"/>
                  </a:solidFill>
                  <a:latin typeface="Itau Display Pro Regular"/>
                  <a:ea typeface="Itau Display Pro Bold"/>
                  <a:cs typeface="Itau Display Pro Regular"/>
                  <a:sym typeface="Itau Display Pro Regular"/>
                </a:rPr>
                <a:t>Lançamento Julho de 2024</a:t>
              </a:r>
              <a:endParaRPr lang="pt-BR" sz="3000" kern="1200" spc="0" dirty="0">
                <a:solidFill>
                  <a:schemeClr val="bg1"/>
                </a:solidFill>
              </a:endParaRPr>
            </a:p>
          </p:txBody>
        </p:sp>
        <p:sp>
          <p:nvSpPr>
            <p:cNvPr id="21" name="Espaço Reservado para Texto 30">
              <a:extLst>
                <a:ext uri="{FF2B5EF4-FFF2-40B4-BE49-F238E27FC236}">
                  <a16:creationId xmlns:a16="http://schemas.microsoft.com/office/drawing/2014/main" id="{5A96AD96-7790-A7F6-E668-4F536CC21C24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233764" y="1406771"/>
              <a:ext cx="22573672" cy="2103583"/>
            </a:xfrm>
            <a:prstGeom prst="rect">
              <a:avLst/>
            </a:prstGeom>
          </p:spPr>
          <p:txBody>
            <a:bodyPr/>
            <a:lstStyle>
              <a:lvl1pPr marL="6096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1pPr>
              <a:lvl2pPr marL="12192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2pPr>
              <a:lvl3pPr marL="18288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3pPr>
              <a:lvl4pPr marL="24384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4pPr>
              <a:lvl5pPr marL="30480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5pPr>
              <a:lvl6pPr marL="36576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6pPr>
              <a:lvl7pPr marL="42672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7pPr>
              <a:lvl8pPr marL="48768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8pPr>
              <a:lvl9pPr marL="54864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9pPr>
            </a:lstStyle>
            <a:p>
              <a:pPr marL="0" indent="0" hangingPunct="1">
                <a:buSzTx/>
                <a:buFontTx/>
                <a:buNone/>
                <a:tabLst>
                  <a:tab pos="4229100" algn="l"/>
                </a:tabLst>
                <a:defRPr sz="2800">
                  <a:latin typeface="Itau Display Pro Regular"/>
                  <a:ea typeface="Itau Display Pro Regular"/>
                  <a:cs typeface="Itau Display Pro Regular"/>
                  <a:sym typeface="Itau Display Pro Regular"/>
                </a:defRPr>
              </a:pPr>
              <a:r>
                <a:rPr lang="pt-BR" sz="10000" b="1" dirty="0">
                  <a:solidFill>
                    <a:srgbClr val="FF6200"/>
                  </a:solidFill>
                  <a:latin typeface="Itau Display Pro Regular"/>
                  <a:ea typeface="Itau Display Pro Bold"/>
                  <a:cs typeface="Itau Display Pro Regular"/>
                  <a:sym typeface="Itau Display Pro Regular"/>
                </a:rPr>
                <a:t>Parcela Reduzida Imóveis</a:t>
              </a:r>
              <a:endParaRPr lang="pt-BR" sz="10000" b="1" dirty="0">
                <a:solidFill>
                  <a:srgbClr val="FF6200"/>
                </a:solidFill>
                <a:latin typeface="Itau Display Pro Bold"/>
                <a:ea typeface="Itau Display Pro Bold"/>
                <a:cs typeface="Itau Display Pro Bold"/>
                <a:sym typeface="Itau Display Pro 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99593376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A2C19-DB0C-5CB4-0032-0E5B7A7CE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Agrupar 4">
            <a:extLst>
              <a:ext uri="{FF2B5EF4-FFF2-40B4-BE49-F238E27FC236}">
                <a16:creationId xmlns:a16="http://schemas.microsoft.com/office/drawing/2014/main" id="{027EA0F0-970D-F1B7-D3B4-7F77567B1F4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233764" y="386861"/>
            <a:ext cx="22573672" cy="12591802"/>
            <a:chOff x="1233764" y="386861"/>
            <a:chExt cx="22573672" cy="12591802"/>
          </a:xfrm>
        </p:grpSpPr>
        <p:sp>
          <p:nvSpPr>
            <p:cNvPr id="2" name="Espaço Reservado para Texto 30">
              <a:extLst>
                <a:ext uri="{FF2B5EF4-FFF2-40B4-BE49-F238E27FC236}">
                  <a16:creationId xmlns:a16="http://schemas.microsoft.com/office/drawing/2014/main" id="{08171A54-4F13-4AEE-C76A-B35F87F37F7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233764" y="1406771"/>
              <a:ext cx="22573672" cy="2103583"/>
            </a:xfrm>
            <a:prstGeom prst="rect">
              <a:avLst/>
            </a:prstGeom>
          </p:spPr>
          <p:txBody>
            <a:bodyPr/>
            <a:lstStyle>
              <a:lvl1pPr marL="6096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1pPr>
              <a:lvl2pPr marL="12192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2pPr>
              <a:lvl3pPr marL="18288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3pPr>
              <a:lvl4pPr marL="24384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4pPr>
              <a:lvl5pPr marL="30480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5pPr>
              <a:lvl6pPr marL="36576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6pPr>
              <a:lvl7pPr marL="42672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7pPr>
              <a:lvl8pPr marL="48768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8pPr>
              <a:lvl9pPr marL="54864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9pPr>
            </a:lstStyle>
            <a:p>
              <a:pPr marL="0" indent="0" hangingPunct="1">
                <a:buSzTx/>
                <a:buFontTx/>
                <a:buNone/>
                <a:tabLst>
                  <a:tab pos="4229100" algn="l"/>
                </a:tabLst>
                <a:defRPr sz="2800">
                  <a:latin typeface="Itau Display Pro Regular"/>
                  <a:ea typeface="Itau Display Pro Regular"/>
                  <a:cs typeface="Itau Display Pro Regular"/>
                  <a:sym typeface="Itau Display Pro Regular"/>
                </a:defRPr>
              </a:pPr>
              <a:r>
                <a:rPr lang="pt-BR" sz="10000" b="1" dirty="0">
                  <a:solidFill>
                    <a:srgbClr val="FF6200"/>
                  </a:solidFill>
                  <a:latin typeface="Itau Display Pro Regular"/>
                  <a:ea typeface="Itau Display Pro Bold"/>
                  <a:cs typeface="Itau Display Pro Regular"/>
                  <a:sym typeface="Itau Display Pro Regular"/>
                </a:rPr>
                <a:t>Parcela Reduzida + Lance Fixo (40211)</a:t>
              </a:r>
              <a:endParaRPr lang="pt-BR" sz="10000" b="1" dirty="0">
                <a:solidFill>
                  <a:srgbClr val="FF6200"/>
                </a:solidFill>
                <a:latin typeface="Itau Display Pro Bold"/>
                <a:ea typeface="Itau Display Pro Bold"/>
                <a:cs typeface="Itau Display Pro Bold"/>
                <a:sym typeface="Itau Display Pro Bold"/>
              </a:endParaRPr>
            </a:p>
          </p:txBody>
        </p:sp>
        <p:pic>
          <p:nvPicPr>
            <p:cNvPr id="17" name="Imagem" descr="Imagem">
              <a:extLst>
                <a:ext uri="{FF2B5EF4-FFF2-40B4-BE49-F238E27FC236}">
                  <a16:creationId xmlns:a16="http://schemas.microsoft.com/office/drawing/2014/main" id="{7999E58B-7693-CACA-D368-785DF3CF791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730688" y="386861"/>
              <a:ext cx="1019598" cy="1019910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E873A6D7-1052-0E80-84A5-0F7B3F22E69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082615" y="4222420"/>
              <a:ext cx="10694422" cy="8756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r>
                <a:rPr lang="pt-BR" sz="3500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Zero taxa de adesão</a:t>
              </a:r>
            </a:p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endParaRPr lang="pt-BR" sz="3500" kern="1200" spc="0" dirty="0">
                <a:solidFill>
                  <a:schemeClr val="tx2"/>
                </a:solidFill>
                <a:latin typeface="Itau Display" panose="020B0503020204020204" pitchFamily="34" charset="0"/>
                <a:cs typeface="Itau Display" panose="020B0503020204020204" pitchFamily="34" charset="0"/>
              </a:endParaRPr>
            </a:p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r>
                <a:rPr lang="pt-BR" sz="3500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Crédito de R$ 300mil e 420mil</a:t>
              </a:r>
            </a:p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endParaRPr lang="pt-BR" sz="3500" kern="1200" spc="0" dirty="0">
                <a:solidFill>
                  <a:schemeClr val="tx2"/>
                </a:solidFill>
                <a:latin typeface="Itau Display" panose="020B0503020204020204" pitchFamily="34" charset="0"/>
                <a:cs typeface="Itau Display" panose="020B0503020204020204" pitchFamily="34" charset="0"/>
              </a:endParaRPr>
            </a:p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r>
                <a:rPr lang="pt-BR" sz="3500" kern="1200" spc="0" dirty="0">
                  <a:solidFill>
                    <a:schemeClr val="tx2"/>
                  </a:solidFill>
                  <a:highlight>
                    <a:srgbClr val="FFFF00"/>
                  </a:highlight>
                  <a:latin typeface="Itau Display" panose="020B0503020204020204" pitchFamily="34" charset="0"/>
                  <a:cs typeface="Itau Display" panose="020B0503020204020204" pitchFamily="34" charset="0"/>
                </a:rPr>
                <a:t>Lance FIXO de 40% </a:t>
              </a:r>
            </a:p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endParaRPr lang="pt-BR" sz="3500" kern="1200" spc="0" dirty="0">
                <a:solidFill>
                  <a:schemeClr val="tx2"/>
                </a:solidFill>
                <a:latin typeface="Itau Display" panose="020B0503020204020204" pitchFamily="34" charset="0"/>
                <a:cs typeface="Itau Display" panose="020B0503020204020204" pitchFamily="34" charset="0"/>
              </a:endParaRPr>
            </a:p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r>
                <a:rPr lang="pt-BR" sz="3500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Redutor de 30% nas parcelas até a contemplação</a:t>
              </a:r>
            </a:p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endParaRPr lang="pt-BR" sz="3500" kern="1200" spc="0" dirty="0">
                <a:solidFill>
                  <a:schemeClr val="tx2"/>
                </a:solidFill>
                <a:latin typeface="Itau Display" panose="020B0503020204020204" pitchFamily="34" charset="0"/>
                <a:cs typeface="Itau Display" panose="020B0503020204020204" pitchFamily="34" charset="0"/>
              </a:endParaRPr>
            </a:p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r>
                <a:rPr lang="pt-BR" sz="3500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Taxa de administração 20%</a:t>
              </a:r>
            </a:p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endParaRPr lang="pt-BR" sz="3500" kern="1200" spc="0" dirty="0">
                <a:solidFill>
                  <a:schemeClr val="tx2"/>
                </a:solidFill>
                <a:latin typeface="Itau Display" panose="020B0503020204020204" pitchFamily="34" charset="0"/>
                <a:cs typeface="Itau Display" panose="020B0503020204020204" pitchFamily="34" charset="0"/>
              </a:endParaRPr>
            </a:p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r>
                <a:rPr lang="pt-BR" sz="3500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Valor da parcela inicial R$ 1.099,80</a:t>
              </a:r>
            </a:p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endParaRPr lang="pt-BR" sz="3500" kern="1200" spc="0" dirty="0">
                <a:solidFill>
                  <a:schemeClr val="tx2"/>
                </a:solidFill>
                <a:latin typeface="Itau Display" panose="020B0503020204020204" pitchFamily="34" charset="0"/>
                <a:cs typeface="Itau Display" panose="020B0503020204020204" pitchFamily="34" charset="0"/>
              </a:endParaRPr>
            </a:p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r>
                <a:rPr lang="pt-BR" sz="3500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Prazo longo (240) Inicial / Atual 235</a:t>
              </a:r>
            </a:p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endParaRPr lang="pt-BR" sz="3500" kern="1200" spc="0" dirty="0">
                <a:solidFill>
                  <a:schemeClr val="tx2"/>
                </a:solidFill>
                <a:latin typeface="Itau Display" panose="020B0503020204020204" pitchFamily="34" charset="0"/>
                <a:cs typeface="Itau Display" panose="020B0503020204020204" pitchFamily="34" charset="0"/>
              </a:endParaRPr>
            </a:p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r>
                <a:rPr lang="pt-BR" sz="3500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Reajuste anual pré-fixado de 3%</a:t>
              </a:r>
              <a:endParaRPr lang="pt-BR" sz="3500" kern="1200" spc="0" dirty="0">
                <a:solidFill>
                  <a:schemeClr val="tx2"/>
                </a:solidFill>
                <a:latin typeface="Itau Display" panose="020B0503020204020204" pitchFamily="34" charset="0"/>
                <a:ea typeface="+mn-ea"/>
                <a:cs typeface="Itau Display" panose="020B0503020204020204" pitchFamily="34" charset="0"/>
              </a:endParaRPr>
            </a:p>
            <a:p>
              <a:pPr defTabSz="914400" hangingPunct="1">
                <a:lnSpc>
                  <a:spcPct val="100000"/>
                </a:lnSpc>
              </a:pPr>
              <a:endParaRPr lang="pt-BR" sz="2000" kern="1200" spc="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  <a:p>
              <a:pPr defTabSz="914400" hangingPunct="1">
                <a:lnSpc>
                  <a:spcPct val="100000"/>
                </a:lnSpc>
              </a:pPr>
              <a:endParaRPr lang="pt-BR" sz="1800" kern="1200" spc="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orma Livre: Forma 11">
              <a:extLst>
                <a:ext uri="{FF2B5EF4-FFF2-40B4-BE49-F238E27FC236}">
                  <a16:creationId xmlns:a16="http://schemas.microsoft.com/office/drawing/2014/main" id="{2DA4F026-21FE-2A46-7393-D021530838F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431939" y="4002907"/>
              <a:ext cx="7425025" cy="7425025"/>
            </a:xfrm>
            <a:custGeom>
              <a:avLst/>
              <a:gdLst>
                <a:gd name="connsiteX0" fmla="*/ 0 w 5145738"/>
                <a:gd name="connsiteY0" fmla="*/ 2572870 h 5145738"/>
                <a:gd name="connsiteX1" fmla="*/ 179975 w 5145738"/>
                <a:gd name="connsiteY1" fmla="*/ 666938 h 5145738"/>
                <a:gd name="connsiteX2" fmla="*/ 666938 w 5145738"/>
                <a:gd name="connsiteY2" fmla="*/ 179975 h 5145738"/>
                <a:gd name="connsiteX3" fmla="*/ 2572870 w 5145738"/>
                <a:gd name="connsiteY3" fmla="*/ 0 h 5145738"/>
                <a:gd name="connsiteX4" fmla="*/ 4478801 w 5145738"/>
                <a:gd name="connsiteY4" fmla="*/ 179975 h 5145738"/>
                <a:gd name="connsiteX5" fmla="*/ 4965763 w 5145738"/>
                <a:gd name="connsiteY5" fmla="*/ 666938 h 5145738"/>
                <a:gd name="connsiteX6" fmla="*/ 5145739 w 5145738"/>
                <a:gd name="connsiteY6" fmla="*/ 2572870 h 5145738"/>
                <a:gd name="connsiteX7" fmla="*/ 4965763 w 5145738"/>
                <a:gd name="connsiteY7" fmla="*/ 4478801 h 5145738"/>
                <a:gd name="connsiteX8" fmla="*/ 4478801 w 5145738"/>
                <a:gd name="connsiteY8" fmla="*/ 4965763 h 5145738"/>
                <a:gd name="connsiteX9" fmla="*/ 2572870 w 5145738"/>
                <a:gd name="connsiteY9" fmla="*/ 5145739 h 5145738"/>
                <a:gd name="connsiteX10" fmla="*/ 666938 w 5145738"/>
                <a:gd name="connsiteY10" fmla="*/ 4965763 h 5145738"/>
                <a:gd name="connsiteX11" fmla="*/ 179975 w 5145738"/>
                <a:gd name="connsiteY11" fmla="*/ 4478801 h 5145738"/>
                <a:gd name="connsiteX12" fmla="*/ 0 w 5145738"/>
                <a:gd name="connsiteY12" fmla="*/ 2572870 h 5145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45738" h="5145738">
                  <a:moveTo>
                    <a:pt x="0" y="2572870"/>
                  </a:moveTo>
                  <a:cubicBezTo>
                    <a:pt x="0" y="1821090"/>
                    <a:pt x="74048" y="1111731"/>
                    <a:pt x="179975" y="666938"/>
                  </a:cubicBezTo>
                  <a:cubicBezTo>
                    <a:pt x="232939" y="412914"/>
                    <a:pt x="381036" y="243481"/>
                    <a:pt x="666938" y="179975"/>
                  </a:cubicBezTo>
                  <a:cubicBezTo>
                    <a:pt x="1132816" y="63506"/>
                    <a:pt x="1821090" y="0"/>
                    <a:pt x="2572870" y="0"/>
                  </a:cubicBezTo>
                  <a:cubicBezTo>
                    <a:pt x="3324649" y="0"/>
                    <a:pt x="4012923" y="63506"/>
                    <a:pt x="4478801" y="179975"/>
                  </a:cubicBezTo>
                  <a:cubicBezTo>
                    <a:pt x="4764704" y="243481"/>
                    <a:pt x="4912800" y="412914"/>
                    <a:pt x="4965763" y="666938"/>
                  </a:cubicBezTo>
                  <a:cubicBezTo>
                    <a:pt x="5071690" y="1111731"/>
                    <a:pt x="5145739" y="1821090"/>
                    <a:pt x="5145739" y="2572870"/>
                  </a:cubicBezTo>
                  <a:cubicBezTo>
                    <a:pt x="5145739" y="3324649"/>
                    <a:pt x="5071690" y="4034008"/>
                    <a:pt x="4965763" y="4478801"/>
                  </a:cubicBezTo>
                  <a:cubicBezTo>
                    <a:pt x="4912800" y="4732825"/>
                    <a:pt x="4764704" y="4902257"/>
                    <a:pt x="4478801" y="4965763"/>
                  </a:cubicBezTo>
                  <a:cubicBezTo>
                    <a:pt x="4012923" y="5082233"/>
                    <a:pt x="3324649" y="5145739"/>
                    <a:pt x="2572870" y="5145739"/>
                  </a:cubicBezTo>
                  <a:cubicBezTo>
                    <a:pt x="1821090" y="5145739"/>
                    <a:pt x="1132816" y="5082233"/>
                    <a:pt x="666938" y="4965763"/>
                  </a:cubicBezTo>
                  <a:cubicBezTo>
                    <a:pt x="381036" y="4902257"/>
                    <a:pt x="232939" y="4732825"/>
                    <a:pt x="179975" y="4478801"/>
                  </a:cubicBezTo>
                  <a:cubicBezTo>
                    <a:pt x="74048" y="4034008"/>
                    <a:pt x="0" y="3324649"/>
                    <a:pt x="0" y="2572870"/>
                  </a:cubicBezTo>
                  <a:close/>
                </a:path>
              </a:pathLst>
            </a:custGeom>
            <a:blipFill dpi="0" rotWithShape="1">
              <a:blip r:embed="rId3"/>
              <a:srcRect/>
              <a:stretch>
                <a:fillRect l="-9000" t="-8000" r="-14000" b="-10000"/>
              </a:stretch>
            </a:blipFill>
            <a:ln w="381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pt-BR" sz="2400" b="1" dirty="0">
                <a:latin typeface="Itau Display "/>
              </a:endParaRPr>
            </a:p>
          </p:txBody>
        </p:sp>
        <p:sp>
          <p:nvSpPr>
            <p:cNvPr id="19" name="Retângulo: Cantos Arredondados 18">
              <a:extLst>
                <a:ext uri="{FF2B5EF4-FFF2-40B4-BE49-F238E27FC236}">
                  <a16:creationId xmlns:a16="http://schemas.microsoft.com/office/drawing/2014/main" id="{4911E04E-CE08-EB02-D2EB-FD4177EF9F2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555889" y="11901445"/>
              <a:ext cx="4859459" cy="806007"/>
            </a:xfrm>
            <a:prstGeom prst="roundRect">
              <a:avLst>
                <a:gd name="adj" fmla="val 50000"/>
              </a:avLst>
            </a:prstGeom>
            <a:solidFill>
              <a:srgbClr val="FF6200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" name="CaixaDeTexto 3">
              <a:extLst>
                <a:ext uri="{FF2B5EF4-FFF2-40B4-BE49-F238E27FC236}">
                  <a16:creationId xmlns:a16="http://schemas.microsoft.com/office/drawing/2014/main" id="{E76C5529-863D-6EF5-DAE4-9FF1FCC17D7E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652820" y="12114867"/>
              <a:ext cx="4705378" cy="4771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/>
              <a:r>
                <a:rPr lang="pt-BR" sz="3000" kern="1200" spc="0" dirty="0">
                  <a:solidFill>
                    <a:schemeClr val="bg1"/>
                  </a:solidFill>
                  <a:latin typeface="Itau Display Pro Regular"/>
                  <a:ea typeface="Itau Display Pro Bold"/>
                  <a:cs typeface="Itau Display Pro Regular"/>
                  <a:sym typeface="Itau Display Pro Regular"/>
                </a:rPr>
                <a:t>Lançamento </a:t>
              </a:r>
              <a:r>
                <a:rPr lang="pt-BR" sz="3000" kern="1200" spc="0" dirty="0">
                  <a:solidFill>
                    <a:schemeClr val="bg1"/>
                  </a:solidFill>
                  <a:latin typeface="Itau Display Pro Regular"/>
                  <a:cs typeface="Itau Display Pro Regular"/>
                  <a:sym typeface="Itau Display Pro Regular"/>
                </a:rPr>
                <a:t>Maio</a:t>
              </a:r>
              <a:r>
                <a:rPr lang="pt-BR" sz="3000" kern="1200" spc="0" dirty="0">
                  <a:solidFill>
                    <a:schemeClr val="bg1"/>
                  </a:solidFill>
                  <a:latin typeface="Itau Display Pro Regular"/>
                  <a:ea typeface="Itau Display Pro Bold"/>
                  <a:cs typeface="Itau Display Pro Regular"/>
                  <a:sym typeface="Itau Display Pro Regular"/>
                </a:rPr>
                <a:t> de 2025</a:t>
              </a:r>
              <a:endParaRPr lang="pt-BR" sz="3000" kern="1200" spc="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2486670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725DAF-6735-6927-CBCA-8F3A4EDEC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Agrupar 4">
            <a:extLst>
              <a:ext uri="{FF2B5EF4-FFF2-40B4-BE49-F238E27FC236}">
                <a16:creationId xmlns:a16="http://schemas.microsoft.com/office/drawing/2014/main" id="{2B39C914-1B4B-B9BF-4947-367ED8416EB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233764" y="386861"/>
            <a:ext cx="22573672" cy="12320591"/>
            <a:chOff x="1233764" y="386861"/>
            <a:chExt cx="22573672" cy="12320591"/>
          </a:xfrm>
        </p:grpSpPr>
        <p:sp>
          <p:nvSpPr>
            <p:cNvPr id="2" name="Espaço Reservado para Texto 30">
              <a:extLst>
                <a:ext uri="{FF2B5EF4-FFF2-40B4-BE49-F238E27FC236}">
                  <a16:creationId xmlns:a16="http://schemas.microsoft.com/office/drawing/2014/main" id="{1E6F7A4F-73E2-AE1C-A840-90F8423E007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233764" y="1406771"/>
              <a:ext cx="22573672" cy="2103583"/>
            </a:xfrm>
            <a:prstGeom prst="rect">
              <a:avLst/>
            </a:prstGeom>
          </p:spPr>
          <p:txBody>
            <a:bodyPr/>
            <a:lstStyle>
              <a:lvl1pPr marL="6096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1pPr>
              <a:lvl2pPr marL="12192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2pPr>
              <a:lvl3pPr marL="18288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3pPr>
              <a:lvl4pPr marL="24384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4pPr>
              <a:lvl5pPr marL="30480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5pPr>
              <a:lvl6pPr marL="36576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6pPr>
              <a:lvl7pPr marL="42672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7pPr>
              <a:lvl8pPr marL="48768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8pPr>
              <a:lvl9pPr marL="54864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9pPr>
            </a:lstStyle>
            <a:p>
              <a:pPr marL="0" indent="0" hangingPunct="1">
                <a:buSzTx/>
                <a:buFontTx/>
                <a:buNone/>
                <a:tabLst>
                  <a:tab pos="4229100" algn="l"/>
                </a:tabLst>
                <a:defRPr sz="2800">
                  <a:latin typeface="Itau Display Pro Regular"/>
                  <a:ea typeface="Itau Display Pro Regular"/>
                  <a:cs typeface="Itau Display Pro Regular"/>
                  <a:sym typeface="Itau Display Pro Regular"/>
                </a:defRPr>
              </a:pPr>
              <a:r>
                <a:rPr lang="pt-BR" sz="10000" b="1" dirty="0">
                  <a:solidFill>
                    <a:srgbClr val="FF6200"/>
                  </a:solidFill>
                  <a:latin typeface="Itau Display Pro Regular"/>
                  <a:ea typeface="Itau Display Pro Bold"/>
                  <a:cs typeface="Itau Display Pro Regular"/>
                  <a:sym typeface="Itau Display Pro Regular"/>
                </a:rPr>
                <a:t>Parcela Reduzida Auto ( 50127 / 50130 )</a:t>
              </a:r>
              <a:endParaRPr lang="pt-BR" sz="10000" b="1" dirty="0">
                <a:solidFill>
                  <a:srgbClr val="FF6200"/>
                </a:solidFill>
                <a:latin typeface="Itau Display Pro Bold"/>
                <a:ea typeface="Itau Display Pro Bold"/>
                <a:cs typeface="Itau Display Pro Bold"/>
                <a:sym typeface="Itau Display Pro Bold"/>
              </a:endParaRPr>
            </a:p>
          </p:txBody>
        </p:sp>
        <p:pic>
          <p:nvPicPr>
            <p:cNvPr id="17" name="Imagem" descr="Imagem">
              <a:extLst>
                <a:ext uri="{FF2B5EF4-FFF2-40B4-BE49-F238E27FC236}">
                  <a16:creationId xmlns:a16="http://schemas.microsoft.com/office/drawing/2014/main" id="{39C48B72-D9C2-0F56-BD9E-7427B007B92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730688" y="386861"/>
              <a:ext cx="1019598" cy="1019910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172D27E1-EF3E-ED02-9544-5F696A1AA359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082615" y="4222420"/>
              <a:ext cx="10694422" cy="79098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r>
                <a:rPr lang="pt-BR" sz="3500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Zero taxa de adesão</a:t>
              </a:r>
            </a:p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endParaRPr lang="pt-BR" sz="3500" kern="1200" spc="0" dirty="0">
                <a:solidFill>
                  <a:schemeClr val="tx2"/>
                </a:solidFill>
                <a:latin typeface="Itau Display" panose="020B0503020204020204" pitchFamily="34" charset="0"/>
                <a:cs typeface="Itau Display" panose="020B0503020204020204" pitchFamily="34" charset="0"/>
              </a:endParaRPr>
            </a:p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r>
                <a:rPr lang="pt-BR" sz="3500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Crédito de R$ 150mil e 80mil</a:t>
              </a:r>
            </a:p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endParaRPr lang="pt-BR" sz="3500" kern="1200" spc="0" dirty="0">
                <a:solidFill>
                  <a:schemeClr val="tx2"/>
                </a:solidFill>
                <a:latin typeface="Itau Display" panose="020B0503020204020204" pitchFamily="34" charset="0"/>
                <a:cs typeface="Itau Display" panose="020B0503020204020204" pitchFamily="34" charset="0"/>
              </a:endParaRPr>
            </a:p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r>
                <a:rPr lang="pt-BR" sz="3500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Redutor de 30% nas parcelas até a contemplação</a:t>
              </a:r>
            </a:p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endParaRPr lang="pt-BR" sz="3500" kern="1200" spc="0" dirty="0">
                <a:solidFill>
                  <a:schemeClr val="tx2"/>
                </a:solidFill>
                <a:latin typeface="Itau Display" panose="020B0503020204020204" pitchFamily="34" charset="0"/>
                <a:cs typeface="Itau Display" panose="020B0503020204020204" pitchFamily="34" charset="0"/>
              </a:endParaRPr>
            </a:p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r>
                <a:rPr lang="pt-BR" sz="3500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Taxa de administração 15% e 18%</a:t>
              </a:r>
            </a:p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endParaRPr lang="pt-BR" sz="3500" kern="1200" spc="0" dirty="0">
                <a:solidFill>
                  <a:schemeClr val="tx2"/>
                </a:solidFill>
                <a:latin typeface="Itau Display" panose="020B0503020204020204" pitchFamily="34" charset="0"/>
                <a:cs typeface="Itau Display" panose="020B0503020204020204" pitchFamily="34" charset="0"/>
              </a:endParaRPr>
            </a:p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r>
                <a:rPr lang="pt-BR" sz="3500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Valor da parcela inicial R$ 677,70</a:t>
              </a:r>
            </a:p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endParaRPr lang="pt-BR" sz="3500" kern="1200" spc="0" dirty="0">
                <a:solidFill>
                  <a:schemeClr val="tx2"/>
                </a:solidFill>
                <a:latin typeface="Itau Display" panose="020B0503020204020204" pitchFamily="34" charset="0"/>
                <a:cs typeface="Itau Display" panose="020B0503020204020204" pitchFamily="34" charset="0"/>
              </a:endParaRPr>
            </a:p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r>
                <a:rPr lang="pt-BR" sz="3500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Prazo longo (100) Inicial </a:t>
              </a:r>
            </a:p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endParaRPr lang="pt-BR" sz="3500" kern="1200" spc="0" dirty="0">
                <a:solidFill>
                  <a:schemeClr val="tx2"/>
                </a:solidFill>
                <a:latin typeface="Itau Display" panose="020B0503020204020204" pitchFamily="34" charset="0"/>
                <a:cs typeface="Itau Display" panose="020B0503020204020204" pitchFamily="34" charset="0"/>
              </a:endParaRPr>
            </a:p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r>
                <a:rPr lang="pt-BR" sz="3500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Reajuste anual pré-fixado de 5%</a:t>
              </a:r>
            </a:p>
            <a:p>
              <a:pPr marL="457200" indent="-457200" defTabSz="914400" hangingPunct="1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endParaRPr lang="pt-BR" sz="3500" kern="1200" spc="0" dirty="0">
                <a:solidFill>
                  <a:schemeClr val="tx2"/>
                </a:solidFill>
                <a:latin typeface="Itau Display" panose="020B0503020204020204" pitchFamily="34" charset="0"/>
                <a:ea typeface="+mn-ea"/>
                <a:cs typeface="Itau Display" panose="020B0503020204020204" pitchFamily="34" charset="0"/>
              </a:endParaRPr>
            </a:p>
            <a:p>
              <a:pPr defTabSz="914400" hangingPunct="1">
                <a:lnSpc>
                  <a:spcPct val="100000"/>
                </a:lnSpc>
              </a:pPr>
              <a:endParaRPr lang="pt-BR" sz="1800" kern="1200" spc="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Retângulo: Cantos Arredondados 18">
              <a:extLst>
                <a:ext uri="{FF2B5EF4-FFF2-40B4-BE49-F238E27FC236}">
                  <a16:creationId xmlns:a16="http://schemas.microsoft.com/office/drawing/2014/main" id="{C85F8977-D649-0CEC-5548-96C1869C0DB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555889" y="11901445"/>
              <a:ext cx="4859459" cy="806007"/>
            </a:xfrm>
            <a:prstGeom prst="roundRect">
              <a:avLst>
                <a:gd name="adj" fmla="val 50000"/>
              </a:avLst>
            </a:prstGeom>
            <a:solidFill>
              <a:srgbClr val="FF6200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" name="Forma Livre: Forma 3">
              <a:extLst>
                <a:ext uri="{FF2B5EF4-FFF2-40B4-BE49-F238E27FC236}">
                  <a16:creationId xmlns:a16="http://schemas.microsoft.com/office/drawing/2014/main" id="{56824618-9A57-4D96-E796-620A915380F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414073" y="3993387"/>
              <a:ext cx="7425025" cy="7425025"/>
            </a:xfrm>
            <a:custGeom>
              <a:avLst/>
              <a:gdLst>
                <a:gd name="connsiteX0" fmla="*/ 0 w 5145738"/>
                <a:gd name="connsiteY0" fmla="*/ 2572870 h 5145738"/>
                <a:gd name="connsiteX1" fmla="*/ 179975 w 5145738"/>
                <a:gd name="connsiteY1" fmla="*/ 666938 h 5145738"/>
                <a:gd name="connsiteX2" fmla="*/ 666938 w 5145738"/>
                <a:gd name="connsiteY2" fmla="*/ 179975 h 5145738"/>
                <a:gd name="connsiteX3" fmla="*/ 2572870 w 5145738"/>
                <a:gd name="connsiteY3" fmla="*/ 0 h 5145738"/>
                <a:gd name="connsiteX4" fmla="*/ 4478801 w 5145738"/>
                <a:gd name="connsiteY4" fmla="*/ 179975 h 5145738"/>
                <a:gd name="connsiteX5" fmla="*/ 4965763 w 5145738"/>
                <a:gd name="connsiteY5" fmla="*/ 666938 h 5145738"/>
                <a:gd name="connsiteX6" fmla="*/ 5145739 w 5145738"/>
                <a:gd name="connsiteY6" fmla="*/ 2572870 h 5145738"/>
                <a:gd name="connsiteX7" fmla="*/ 4965763 w 5145738"/>
                <a:gd name="connsiteY7" fmla="*/ 4478801 h 5145738"/>
                <a:gd name="connsiteX8" fmla="*/ 4478801 w 5145738"/>
                <a:gd name="connsiteY8" fmla="*/ 4965763 h 5145738"/>
                <a:gd name="connsiteX9" fmla="*/ 2572870 w 5145738"/>
                <a:gd name="connsiteY9" fmla="*/ 5145739 h 5145738"/>
                <a:gd name="connsiteX10" fmla="*/ 666938 w 5145738"/>
                <a:gd name="connsiteY10" fmla="*/ 4965763 h 5145738"/>
                <a:gd name="connsiteX11" fmla="*/ 179975 w 5145738"/>
                <a:gd name="connsiteY11" fmla="*/ 4478801 h 5145738"/>
                <a:gd name="connsiteX12" fmla="*/ 0 w 5145738"/>
                <a:gd name="connsiteY12" fmla="*/ 2572870 h 5145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45738" h="5145738">
                  <a:moveTo>
                    <a:pt x="0" y="2572870"/>
                  </a:moveTo>
                  <a:cubicBezTo>
                    <a:pt x="0" y="1821090"/>
                    <a:pt x="74048" y="1111731"/>
                    <a:pt x="179975" y="666938"/>
                  </a:cubicBezTo>
                  <a:cubicBezTo>
                    <a:pt x="232939" y="412914"/>
                    <a:pt x="381036" y="243481"/>
                    <a:pt x="666938" y="179975"/>
                  </a:cubicBezTo>
                  <a:cubicBezTo>
                    <a:pt x="1132816" y="63506"/>
                    <a:pt x="1821090" y="0"/>
                    <a:pt x="2572870" y="0"/>
                  </a:cubicBezTo>
                  <a:cubicBezTo>
                    <a:pt x="3324649" y="0"/>
                    <a:pt x="4012923" y="63506"/>
                    <a:pt x="4478801" y="179975"/>
                  </a:cubicBezTo>
                  <a:cubicBezTo>
                    <a:pt x="4764704" y="243481"/>
                    <a:pt x="4912800" y="412914"/>
                    <a:pt x="4965763" y="666938"/>
                  </a:cubicBezTo>
                  <a:cubicBezTo>
                    <a:pt x="5071690" y="1111731"/>
                    <a:pt x="5145739" y="1821090"/>
                    <a:pt x="5145739" y="2572870"/>
                  </a:cubicBezTo>
                  <a:cubicBezTo>
                    <a:pt x="5145739" y="3324649"/>
                    <a:pt x="5071690" y="4034008"/>
                    <a:pt x="4965763" y="4478801"/>
                  </a:cubicBezTo>
                  <a:cubicBezTo>
                    <a:pt x="4912800" y="4732825"/>
                    <a:pt x="4764704" y="4902257"/>
                    <a:pt x="4478801" y="4965763"/>
                  </a:cubicBezTo>
                  <a:cubicBezTo>
                    <a:pt x="4012923" y="5082233"/>
                    <a:pt x="3324649" y="5145739"/>
                    <a:pt x="2572870" y="5145739"/>
                  </a:cubicBezTo>
                  <a:cubicBezTo>
                    <a:pt x="1821090" y="5145739"/>
                    <a:pt x="1132816" y="5082233"/>
                    <a:pt x="666938" y="4965763"/>
                  </a:cubicBezTo>
                  <a:cubicBezTo>
                    <a:pt x="381036" y="4902257"/>
                    <a:pt x="232939" y="4732825"/>
                    <a:pt x="179975" y="4478801"/>
                  </a:cubicBezTo>
                  <a:cubicBezTo>
                    <a:pt x="74048" y="4034008"/>
                    <a:pt x="0" y="3324649"/>
                    <a:pt x="0" y="2572870"/>
                  </a:cubicBezTo>
                  <a:close/>
                </a:path>
              </a:pathLst>
            </a:custGeom>
            <a:blipFill dpi="0" rotWithShape="1">
              <a:blip r:embed="rId3"/>
              <a:srcRect/>
              <a:stretch>
                <a:fillRect l="-12000" t="-12000" r="-12000" b="-12000"/>
              </a:stretch>
            </a:blipFill>
            <a:ln w="381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pt-BR" sz="2400" b="1" dirty="0">
                <a:latin typeface="Itau Display "/>
              </a:endParaRPr>
            </a:p>
          </p:txBody>
        </p:sp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236C6E27-E2C5-3CB7-90F6-9D98007F6F64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652820" y="12114867"/>
              <a:ext cx="4705378" cy="4771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/>
              <a:r>
                <a:rPr lang="pt-BR" sz="3000" kern="1200" spc="0" dirty="0">
                  <a:solidFill>
                    <a:schemeClr val="bg1"/>
                  </a:solidFill>
                  <a:latin typeface="Itau Display Pro Regular"/>
                  <a:ea typeface="Itau Display Pro Bold"/>
                  <a:cs typeface="Itau Display Pro Regular"/>
                  <a:sym typeface="Itau Display Pro Regular"/>
                </a:rPr>
                <a:t>Lançamento Julho de 2025</a:t>
              </a:r>
              <a:endParaRPr lang="pt-BR" sz="3000" kern="1200" spc="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90022583"/>
      </p:ext>
    </p:extLst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49B67A-2F19-42D2-8CD0-34C128196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Agrupar 4">
            <a:extLst>
              <a:ext uri="{FF2B5EF4-FFF2-40B4-BE49-F238E27FC236}">
                <a16:creationId xmlns:a16="http://schemas.microsoft.com/office/drawing/2014/main" id="{69496A83-215E-E978-A0D2-A40E073418E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233764" y="386861"/>
            <a:ext cx="22573672" cy="12320591"/>
            <a:chOff x="1233764" y="386861"/>
            <a:chExt cx="22573672" cy="12320591"/>
          </a:xfrm>
        </p:grpSpPr>
        <p:sp>
          <p:nvSpPr>
            <p:cNvPr id="2" name="Espaço Reservado para Texto 30">
              <a:extLst>
                <a:ext uri="{FF2B5EF4-FFF2-40B4-BE49-F238E27FC236}">
                  <a16:creationId xmlns:a16="http://schemas.microsoft.com/office/drawing/2014/main" id="{3AACA9C4-A6ED-E2BB-E0C7-0CC46701F12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233764" y="1406771"/>
              <a:ext cx="22573672" cy="2103583"/>
            </a:xfrm>
            <a:prstGeom prst="rect">
              <a:avLst/>
            </a:prstGeom>
          </p:spPr>
          <p:txBody>
            <a:bodyPr/>
            <a:lstStyle>
              <a:lvl1pPr marL="6096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1pPr>
              <a:lvl2pPr marL="12192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2pPr>
              <a:lvl3pPr marL="18288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3pPr>
              <a:lvl4pPr marL="24384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4pPr>
              <a:lvl5pPr marL="30480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5pPr>
              <a:lvl6pPr marL="36576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6pPr>
              <a:lvl7pPr marL="42672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7pPr>
              <a:lvl8pPr marL="48768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8pPr>
              <a:lvl9pPr marL="54864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9pPr>
            </a:lstStyle>
            <a:p>
              <a:pPr marL="0" indent="0" hangingPunct="1">
                <a:buSzTx/>
                <a:buFontTx/>
                <a:buNone/>
                <a:tabLst>
                  <a:tab pos="4229100" algn="l"/>
                </a:tabLst>
                <a:defRPr sz="2800">
                  <a:latin typeface="Itau Display Pro Regular"/>
                  <a:ea typeface="Itau Display Pro Regular"/>
                  <a:cs typeface="Itau Display Pro Regular"/>
                  <a:sym typeface="Itau Display Pro Regular"/>
                </a:defRPr>
              </a:pPr>
              <a:r>
                <a:rPr lang="pt-BR" sz="10000" b="1" dirty="0">
                  <a:solidFill>
                    <a:srgbClr val="FF6200"/>
                  </a:solidFill>
                  <a:latin typeface="Itau Display Pro Regular"/>
                  <a:ea typeface="Itau Display Pro Bold"/>
                  <a:cs typeface="Itau Display Pro Regular"/>
                  <a:sym typeface="Itau Display Pro Regular"/>
                </a:rPr>
                <a:t>Ampliação Lance Fixo </a:t>
              </a:r>
              <a:endParaRPr lang="pt-BR" sz="10000" b="1" dirty="0">
                <a:solidFill>
                  <a:srgbClr val="FF6200"/>
                </a:solidFill>
                <a:latin typeface="Itau Display Pro Bold"/>
                <a:ea typeface="Itau Display Pro Bold"/>
                <a:cs typeface="Itau Display Pro Bold"/>
                <a:sym typeface="Itau Display Pro Bold"/>
              </a:endParaRPr>
            </a:p>
          </p:txBody>
        </p:sp>
        <p:pic>
          <p:nvPicPr>
            <p:cNvPr id="17" name="Imagem" descr="Imagem">
              <a:extLst>
                <a:ext uri="{FF2B5EF4-FFF2-40B4-BE49-F238E27FC236}">
                  <a16:creationId xmlns:a16="http://schemas.microsoft.com/office/drawing/2014/main" id="{B6BB7D70-B9D8-21A2-B21C-5E762DDCEC5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730688" y="386861"/>
              <a:ext cx="1019598" cy="1019910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D62AC91C-53EF-CA3C-E32A-3619C1B72EBC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368101" y="3833833"/>
              <a:ext cx="553864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r>
                <a:rPr lang="pt-BR" sz="3500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Novos grupos inseridos:</a:t>
              </a:r>
            </a:p>
          </p:txBody>
        </p:sp>
        <p:sp>
          <p:nvSpPr>
            <p:cNvPr id="12" name="Forma Livre: Forma 11">
              <a:extLst>
                <a:ext uri="{FF2B5EF4-FFF2-40B4-BE49-F238E27FC236}">
                  <a16:creationId xmlns:a16="http://schemas.microsoft.com/office/drawing/2014/main" id="{FA63A5D8-F083-6EA2-4DF0-A51B3CD9423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431939" y="4002907"/>
              <a:ext cx="7425025" cy="7425025"/>
            </a:xfrm>
            <a:custGeom>
              <a:avLst/>
              <a:gdLst>
                <a:gd name="connsiteX0" fmla="*/ 0 w 5145738"/>
                <a:gd name="connsiteY0" fmla="*/ 2572870 h 5145738"/>
                <a:gd name="connsiteX1" fmla="*/ 179975 w 5145738"/>
                <a:gd name="connsiteY1" fmla="*/ 666938 h 5145738"/>
                <a:gd name="connsiteX2" fmla="*/ 666938 w 5145738"/>
                <a:gd name="connsiteY2" fmla="*/ 179975 h 5145738"/>
                <a:gd name="connsiteX3" fmla="*/ 2572870 w 5145738"/>
                <a:gd name="connsiteY3" fmla="*/ 0 h 5145738"/>
                <a:gd name="connsiteX4" fmla="*/ 4478801 w 5145738"/>
                <a:gd name="connsiteY4" fmla="*/ 179975 h 5145738"/>
                <a:gd name="connsiteX5" fmla="*/ 4965763 w 5145738"/>
                <a:gd name="connsiteY5" fmla="*/ 666938 h 5145738"/>
                <a:gd name="connsiteX6" fmla="*/ 5145739 w 5145738"/>
                <a:gd name="connsiteY6" fmla="*/ 2572870 h 5145738"/>
                <a:gd name="connsiteX7" fmla="*/ 4965763 w 5145738"/>
                <a:gd name="connsiteY7" fmla="*/ 4478801 h 5145738"/>
                <a:gd name="connsiteX8" fmla="*/ 4478801 w 5145738"/>
                <a:gd name="connsiteY8" fmla="*/ 4965763 h 5145738"/>
                <a:gd name="connsiteX9" fmla="*/ 2572870 w 5145738"/>
                <a:gd name="connsiteY9" fmla="*/ 5145739 h 5145738"/>
                <a:gd name="connsiteX10" fmla="*/ 666938 w 5145738"/>
                <a:gd name="connsiteY10" fmla="*/ 4965763 h 5145738"/>
                <a:gd name="connsiteX11" fmla="*/ 179975 w 5145738"/>
                <a:gd name="connsiteY11" fmla="*/ 4478801 h 5145738"/>
                <a:gd name="connsiteX12" fmla="*/ 0 w 5145738"/>
                <a:gd name="connsiteY12" fmla="*/ 2572870 h 5145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45738" h="5145738">
                  <a:moveTo>
                    <a:pt x="0" y="2572870"/>
                  </a:moveTo>
                  <a:cubicBezTo>
                    <a:pt x="0" y="1821090"/>
                    <a:pt x="74048" y="1111731"/>
                    <a:pt x="179975" y="666938"/>
                  </a:cubicBezTo>
                  <a:cubicBezTo>
                    <a:pt x="232939" y="412914"/>
                    <a:pt x="381036" y="243481"/>
                    <a:pt x="666938" y="179975"/>
                  </a:cubicBezTo>
                  <a:cubicBezTo>
                    <a:pt x="1132816" y="63506"/>
                    <a:pt x="1821090" y="0"/>
                    <a:pt x="2572870" y="0"/>
                  </a:cubicBezTo>
                  <a:cubicBezTo>
                    <a:pt x="3324649" y="0"/>
                    <a:pt x="4012923" y="63506"/>
                    <a:pt x="4478801" y="179975"/>
                  </a:cubicBezTo>
                  <a:cubicBezTo>
                    <a:pt x="4764704" y="243481"/>
                    <a:pt x="4912800" y="412914"/>
                    <a:pt x="4965763" y="666938"/>
                  </a:cubicBezTo>
                  <a:cubicBezTo>
                    <a:pt x="5071690" y="1111731"/>
                    <a:pt x="5145739" y="1821090"/>
                    <a:pt x="5145739" y="2572870"/>
                  </a:cubicBezTo>
                  <a:cubicBezTo>
                    <a:pt x="5145739" y="3324649"/>
                    <a:pt x="5071690" y="4034008"/>
                    <a:pt x="4965763" y="4478801"/>
                  </a:cubicBezTo>
                  <a:cubicBezTo>
                    <a:pt x="4912800" y="4732825"/>
                    <a:pt x="4764704" y="4902257"/>
                    <a:pt x="4478801" y="4965763"/>
                  </a:cubicBezTo>
                  <a:cubicBezTo>
                    <a:pt x="4012923" y="5082233"/>
                    <a:pt x="3324649" y="5145739"/>
                    <a:pt x="2572870" y="5145739"/>
                  </a:cubicBezTo>
                  <a:cubicBezTo>
                    <a:pt x="1821090" y="5145739"/>
                    <a:pt x="1132816" y="5082233"/>
                    <a:pt x="666938" y="4965763"/>
                  </a:cubicBezTo>
                  <a:cubicBezTo>
                    <a:pt x="381036" y="4902257"/>
                    <a:pt x="232939" y="4732825"/>
                    <a:pt x="179975" y="4478801"/>
                  </a:cubicBezTo>
                  <a:cubicBezTo>
                    <a:pt x="74048" y="4034008"/>
                    <a:pt x="0" y="3324649"/>
                    <a:pt x="0" y="2572870"/>
                  </a:cubicBezTo>
                  <a:close/>
                </a:path>
              </a:pathLst>
            </a:custGeom>
            <a:blipFill dpi="0" rotWithShape="1">
              <a:blip r:embed="rId3"/>
              <a:srcRect/>
              <a:stretch>
                <a:fillRect l="-9000" t="-8000" r="-14000" b="-10000"/>
              </a:stretch>
            </a:blipFill>
            <a:ln w="381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pt-BR" sz="2400" b="1" dirty="0">
                <a:latin typeface="Itau Display "/>
              </a:endParaRPr>
            </a:p>
          </p:txBody>
        </p:sp>
        <p:sp>
          <p:nvSpPr>
            <p:cNvPr id="19" name="Retângulo: Cantos Arredondados 18">
              <a:extLst>
                <a:ext uri="{FF2B5EF4-FFF2-40B4-BE49-F238E27FC236}">
                  <a16:creationId xmlns:a16="http://schemas.microsoft.com/office/drawing/2014/main" id="{CEBABA65-CA4D-A055-45FA-161D98D2B01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555889" y="11901445"/>
              <a:ext cx="4859459" cy="806007"/>
            </a:xfrm>
            <a:prstGeom prst="roundRect">
              <a:avLst>
                <a:gd name="adj" fmla="val 50000"/>
              </a:avLst>
            </a:prstGeom>
            <a:solidFill>
              <a:srgbClr val="FF6200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3675F02C-4B7C-85C3-2FA5-0EE6E9AE2D51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7282156" y="3833833"/>
              <a:ext cx="6339843" cy="81714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r>
                <a:rPr lang="pt-BR" sz="3500" kern="1200" spc="0" dirty="0">
                  <a:solidFill>
                    <a:schemeClr val="tx2"/>
                  </a:solidFill>
                  <a:latin typeface="Itau Display" panose="020B0503020204020204" pitchFamily="34" charset="0"/>
                  <a:ea typeface="Aptos" panose="020B0004020202020204" pitchFamily="34" charset="0"/>
                  <a:cs typeface="Itau Display" panose="020B0503020204020204" pitchFamily="34" charset="0"/>
                </a:rPr>
                <a:t>O</a:t>
              </a:r>
              <a:r>
                <a:rPr lang="pt-BR" sz="3500" kern="1200" spc="0" dirty="0">
                  <a:solidFill>
                    <a:schemeClr val="tx2"/>
                  </a:solidFill>
                  <a:effectLst/>
                  <a:latin typeface="Itau Display" panose="020B0503020204020204" pitchFamily="34" charset="0"/>
                  <a:ea typeface="Aptos" panose="020B0004020202020204" pitchFamily="34" charset="0"/>
                  <a:cs typeface="Itau Display" panose="020B0503020204020204" pitchFamily="34" charset="0"/>
                </a:rPr>
                <a:t>rdem de contemplação:</a:t>
              </a:r>
              <a:br>
                <a:rPr lang="pt-BR" sz="3500" kern="1200" spc="0" dirty="0">
                  <a:solidFill>
                    <a:schemeClr val="tx2"/>
                  </a:solidFill>
                  <a:effectLst/>
                  <a:latin typeface="Itau Display" panose="020B0503020204020204" pitchFamily="34" charset="0"/>
                  <a:ea typeface="Aptos" panose="020B0004020202020204" pitchFamily="34" charset="0"/>
                  <a:cs typeface="Itau Display" panose="020B0503020204020204" pitchFamily="34" charset="0"/>
                </a:rPr>
              </a:br>
              <a:endParaRPr lang="pt-BR" sz="3500" kern="1200" spc="0" dirty="0">
                <a:solidFill>
                  <a:schemeClr val="tx2"/>
                </a:solidFill>
                <a:latin typeface="Itau Display" panose="020B0503020204020204" pitchFamily="34" charset="0"/>
                <a:ea typeface="Aptos" panose="020B0004020202020204" pitchFamily="34" charset="0"/>
                <a:cs typeface="Itau Display" panose="020B0503020204020204" pitchFamily="34" charset="0"/>
              </a:endParaRPr>
            </a:p>
            <a:p>
              <a:pPr>
                <a:lnSpc>
                  <a:spcPct val="100000"/>
                </a:lnSpc>
              </a:pPr>
              <a:r>
                <a:rPr lang="pt-BR" sz="3500" kern="1200" spc="0" dirty="0">
                  <a:solidFill>
                    <a:schemeClr val="tx2"/>
                  </a:solidFill>
                  <a:effectLst/>
                  <a:latin typeface="Itau Display" panose="020B0503020204020204" pitchFamily="34" charset="0"/>
                  <a:ea typeface="Aptos" panose="020B0004020202020204" pitchFamily="34" charset="0"/>
                  <a:cs typeface="Itau Display" panose="020B0503020204020204" pitchFamily="34" charset="0"/>
                </a:rPr>
                <a:t>Sorteio Ativos</a:t>
              </a:r>
            </a:p>
            <a:p>
              <a:pPr>
                <a:lnSpc>
                  <a:spcPct val="100000"/>
                </a:lnSpc>
              </a:pPr>
              <a:endParaRPr lang="pt-BR" sz="3500" kern="1200" spc="0" dirty="0">
                <a:solidFill>
                  <a:schemeClr val="tx2"/>
                </a:solidFill>
                <a:latin typeface="Itau Display" panose="020B0503020204020204" pitchFamily="34" charset="0"/>
                <a:ea typeface="Aptos" panose="020B0004020202020204" pitchFamily="34" charset="0"/>
                <a:cs typeface="Itau Display" panose="020B0503020204020204" pitchFamily="34" charset="0"/>
              </a:endParaRPr>
            </a:p>
            <a:p>
              <a:pPr>
                <a:lnSpc>
                  <a:spcPct val="100000"/>
                </a:lnSpc>
              </a:pPr>
              <a:r>
                <a:rPr lang="pt-BR" sz="3500" kern="1200" spc="0" dirty="0">
                  <a:solidFill>
                    <a:schemeClr val="tx2"/>
                  </a:solidFill>
                  <a:effectLst/>
                  <a:latin typeface="Itau Display" panose="020B0503020204020204" pitchFamily="34" charset="0"/>
                  <a:ea typeface="Aptos" panose="020B0004020202020204" pitchFamily="34" charset="0"/>
                  <a:cs typeface="Itau Display" panose="020B0503020204020204" pitchFamily="34" charset="0"/>
                </a:rPr>
                <a:t>Sorteio Cancelado</a:t>
              </a:r>
            </a:p>
            <a:p>
              <a:pPr>
                <a:lnSpc>
                  <a:spcPct val="100000"/>
                </a:lnSpc>
              </a:pPr>
              <a:endParaRPr lang="pt-BR" sz="3500" kern="1200" spc="0" dirty="0">
                <a:solidFill>
                  <a:schemeClr val="tx2"/>
                </a:solidFill>
                <a:latin typeface="Itau Display" panose="020B0503020204020204" pitchFamily="34" charset="0"/>
                <a:ea typeface="Aptos" panose="020B0004020202020204" pitchFamily="34" charset="0"/>
                <a:cs typeface="Itau Display" panose="020B0503020204020204" pitchFamily="34" charset="0"/>
              </a:endParaRPr>
            </a:p>
            <a:p>
              <a:pPr marL="514350" indent="-514350">
                <a:lnSpc>
                  <a:spcPct val="100000"/>
                </a:lnSpc>
                <a:buAutoNum type="arabicParenBoth"/>
              </a:pPr>
              <a:r>
                <a:rPr lang="pt-BR" sz="3500" kern="1200" spc="0" dirty="0">
                  <a:solidFill>
                    <a:schemeClr val="tx2"/>
                  </a:solidFill>
                  <a:effectLst/>
                  <a:latin typeface="Itau Display" panose="020B0503020204020204" pitchFamily="34" charset="0"/>
                  <a:ea typeface="Aptos" panose="020B0004020202020204" pitchFamily="34" charset="0"/>
                  <a:cs typeface="Itau Display" panose="020B0503020204020204" pitchFamily="34" charset="0"/>
                </a:rPr>
                <a:t>Lance Fixo </a:t>
              </a:r>
            </a:p>
            <a:p>
              <a:pPr marL="514350" indent="-514350">
                <a:lnSpc>
                  <a:spcPct val="100000"/>
                </a:lnSpc>
                <a:buAutoNum type="arabicParenBoth"/>
              </a:pPr>
              <a:endParaRPr lang="pt-BR" sz="3500" kern="1200" spc="0" dirty="0">
                <a:solidFill>
                  <a:schemeClr val="tx2"/>
                </a:solidFill>
                <a:latin typeface="Itau Display" panose="020B0503020204020204" pitchFamily="34" charset="0"/>
                <a:ea typeface="Aptos" panose="020B0004020202020204" pitchFamily="34" charset="0"/>
                <a:cs typeface="Itau Display" panose="020B0503020204020204" pitchFamily="34" charset="0"/>
              </a:endParaRPr>
            </a:p>
            <a:p>
              <a:pPr>
                <a:lnSpc>
                  <a:spcPct val="100000"/>
                </a:lnSpc>
              </a:pPr>
              <a:r>
                <a:rPr lang="pt-BR" sz="3500" kern="1200" spc="0" dirty="0">
                  <a:solidFill>
                    <a:schemeClr val="tx2"/>
                  </a:solidFill>
                  <a:effectLst/>
                  <a:latin typeface="Itau Display" panose="020B0503020204020204" pitchFamily="34" charset="0"/>
                  <a:ea typeface="Aptos" panose="020B0004020202020204" pitchFamily="34" charset="0"/>
                  <a:cs typeface="Itau Display" panose="020B0503020204020204" pitchFamily="34" charset="0"/>
                </a:rPr>
                <a:t>(4) Lance Livre</a:t>
              </a:r>
            </a:p>
            <a:p>
              <a:pPr>
                <a:lnSpc>
                  <a:spcPct val="100000"/>
                </a:lnSpc>
              </a:pPr>
              <a:endParaRPr lang="pt-BR" sz="3500" kern="1200" spc="0" dirty="0">
                <a:solidFill>
                  <a:schemeClr val="tx2"/>
                </a:solidFill>
                <a:effectLst/>
                <a:latin typeface="Itau Display" panose="020B0503020204020204" pitchFamily="34" charset="0"/>
                <a:ea typeface="Aptos" panose="020B0004020202020204" pitchFamily="34" charset="0"/>
                <a:cs typeface="Itau Display" panose="020B0503020204020204" pitchFamily="34" charset="0"/>
              </a:endParaRPr>
            </a:p>
            <a:p>
              <a:pPr marL="514350" indent="-514350">
                <a:lnSpc>
                  <a:spcPct val="100000"/>
                </a:lnSpc>
                <a:buAutoNum type="arabicParenBoth"/>
              </a:pPr>
              <a:r>
                <a:rPr lang="pt-BR" sz="3500" kern="1200" spc="0" dirty="0">
                  <a:solidFill>
                    <a:schemeClr val="tx2"/>
                  </a:solidFill>
                  <a:effectLst/>
                  <a:latin typeface="Itau Display" panose="020B0503020204020204" pitchFamily="34" charset="0"/>
                  <a:ea typeface="Aptos" panose="020B0004020202020204" pitchFamily="34" charset="0"/>
                  <a:cs typeface="Itau Display" panose="020B0503020204020204" pitchFamily="34" charset="0"/>
                </a:rPr>
                <a:t>Lance Fixo</a:t>
              </a:r>
            </a:p>
            <a:p>
              <a:pPr marL="514350" indent="-514350">
                <a:lnSpc>
                  <a:spcPct val="100000"/>
                </a:lnSpc>
                <a:buAutoNum type="arabicParenBoth"/>
              </a:pPr>
              <a:endParaRPr lang="pt-BR" sz="3500" kern="1200" spc="0" dirty="0">
                <a:solidFill>
                  <a:schemeClr val="tx2"/>
                </a:solidFill>
                <a:latin typeface="Itau Display" panose="020B0503020204020204" pitchFamily="34" charset="0"/>
                <a:ea typeface="Aptos" panose="020B0004020202020204" pitchFamily="34" charset="0"/>
                <a:cs typeface="Itau Display" panose="020B0503020204020204" pitchFamily="34" charset="0"/>
              </a:endParaRPr>
            </a:p>
            <a:p>
              <a:pPr>
                <a:lnSpc>
                  <a:spcPct val="100000"/>
                </a:lnSpc>
              </a:pPr>
              <a:r>
                <a:rPr lang="pt-BR" sz="3500" kern="1200" spc="0" dirty="0">
                  <a:solidFill>
                    <a:schemeClr val="tx2"/>
                  </a:solidFill>
                  <a:effectLst/>
                  <a:latin typeface="Itau Display" panose="020B0503020204020204" pitchFamily="34" charset="0"/>
                  <a:ea typeface="Aptos" panose="020B0004020202020204" pitchFamily="34" charset="0"/>
                  <a:cs typeface="Itau Display" panose="020B0503020204020204" pitchFamily="34" charset="0"/>
                </a:rPr>
                <a:t>(4) Lance Livre</a:t>
              </a:r>
              <a:r>
                <a:rPr lang="pt-BR" sz="3500" kern="1200" spc="0" dirty="0">
                  <a:solidFill>
                    <a:schemeClr val="tx2"/>
                  </a:solidFill>
                  <a:latin typeface="Itau Display" panose="020B0503020204020204" pitchFamily="34" charset="0"/>
                  <a:ea typeface="Aptos" panose="020B0004020202020204" pitchFamily="34" charset="0"/>
                  <a:cs typeface="Itau Display" panose="020B0503020204020204" pitchFamily="34" charset="0"/>
                </a:rPr>
                <a:t>, </a:t>
              </a:r>
              <a:r>
                <a:rPr lang="pt-BR" sz="3500" kern="1200" spc="0" dirty="0">
                  <a:solidFill>
                    <a:schemeClr val="tx2"/>
                  </a:solidFill>
                  <a:effectLst/>
                  <a:latin typeface="Itau Display" panose="020B0503020204020204" pitchFamily="34" charset="0"/>
                  <a:ea typeface="Aptos" panose="020B0004020202020204" pitchFamily="34" charset="0"/>
                  <a:cs typeface="Itau Display" panose="020B0503020204020204" pitchFamily="34" charset="0"/>
                </a:rPr>
                <a:t>seguindo alternando entre (1) Lance Fixo e (4) Livre enquanto houver saldo</a:t>
              </a:r>
              <a:endParaRPr lang="pt-BR" sz="3500" kern="1200" spc="0" dirty="0">
                <a:solidFill>
                  <a:schemeClr val="tx2"/>
                </a:solidFill>
                <a:latin typeface="Itau Display" panose="020B0503020204020204" pitchFamily="34" charset="0"/>
                <a:cs typeface="Itau Display" panose="020B0503020204020204" pitchFamily="34" charset="0"/>
              </a:endParaRPr>
            </a:p>
          </p:txBody>
        </p: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EA5AD1A9-FA3C-99D6-70C2-D6EF06F7142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368101" y="4864513"/>
              <a:ext cx="5834062" cy="547842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ü"/>
              </a:pPr>
              <a:r>
                <a:rPr lang="pt-BR" sz="3500" b="1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40094</a:t>
              </a:r>
              <a:r>
                <a:rPr lang="pt-BR" sz="3500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 - Imóvel - 25/11/2025</a:t>
              </a:r>
            </a:p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ü"/>
              </a:pPr>
              <a:endParaRPr lang="pt-BR" sz="3500" kern="1200" spc="0" dirty="0">
                <a:solidFill>
                  <a:schemeClr val="tx2"/>
                </a:solidFill>
                <a:latin typeface="Itau Display" panose="020B0503020204020204" pitchFamily="34" charset="0"/>
                <a:cs typeface="Itau Display" panose="020B0503020204020204" pitchFamily="34" charset="0"/>
              </a:endParaRPr>
            </a:p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ü"/>
              </a:pPr>
              <a:r>
                <a:rPr lang="pt-BR" sz="3500" b="1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40169</a:t>
              </a:r>
              <a:r>
                <a:rPr lang="pt-BR" sz="3500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 - Imóvel - 25/11/2025</a:t>
              </a:r>
            </a:p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ü"/>
              </a:pPr>
              <a:endParaRPr lang="pt-BR" sz="3500" kern="1200" spc="0" dirty="0">
                <a:solidFill>
                  <a:schemeClr val="tx2"/>
                </a:solidFill>
                <a:latin typeface="Itau Display" panose="020B0503020204020204" pitchFamily="34" charset="0"/>
                <a:cs typeface="Itau Display" panose="020B0503020204020204" pitchFamily="34" charset="0"/>
              </a:endParaRPr>
            </a:p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ü"/>
              </a:pPr>
              <a:r>
                <a:rPr lang="pt-BR" sz="3500" b="1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40201</a:t>
              </a:r>
              <a:r>
                <a:rPr lang="pt-BR" sz="3500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 - Imóvel - 11/11/2025</a:t>
              </a:r>
            </a:p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ü"/>
              </a:pPr>
              <a:endParaRPr lang="pt-BR" sz="3500" kern="1200" spc="0" dirty="0">
                <a:solidFill>
                  <a:schemeClr val="tx2"/>
                </a:solidFill>
                <a:latin typeface="Itau Display" panose="020B0503020204020204" pitchFamily="34" charset="0"/>
                <a:cs typeface="Itau Display" panose="020B0503020204020204" pitchFamily="34" charset="0"/>
              </a:endParaRPr>
            </a:p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ü"/>
              </a:pPr>
              <a:r>
                <a:rPr lang="pt-BR" sz="3500" b="1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40206</a:t>
              </a:r>
              <a:r>
                <a:rPr lang="pt-BR" sz="3500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 - Imóvel - 11/11/2025</a:t>
              </a:r>
            </a:p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ü"/>
              </a:pPr>
              <a:endParaRPr lang="pt-BR" sz="3500" kern="1200" spc="0" dirty="0">
                <a:solidFill>
                  <a:schemeClr val="tx2"/>
                </a:solidFill>
                <a:latin typeface="Itau Display" panose="020B0503020204020204" pitchFamily="34" charset="0"/>
                <a:cs typeface="Itau Display" panose="020B0503020204020204" pitchFamily="34" charset="0"/>
              </a:endParaRPr>
            </a:p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ü"/>
              </a:pPr>
              <a:r>
                <a:rPr lang="pt-BR" sz="3500" b="1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50127</a:t>
              </a:r>
              <a:r>
                <a:rPr lang="pt-BR" sz="3500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 - Veículo - 11/11/2025</a:t>
              </a:r>
              <a:endParaRPr lang="pt-BR" sz="3500" kern="1200" spc="0" dirty="0">
                <a:solidFill>
                  <a:prstClr val="black"/>
                </a:solidFill>
                <a:latin typeface="Itau Display" panose="020B0503020204020204" pitchFamily="34" charset="0"/>
                <a:cs typeface="Itau Display" panose="020B0503020204020204" pitchFamily="34" charset="0"/>
              </a:endParaRPr>
            </a:p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ü"/>
              </a:pPr>
              <a:endParaRPr lang="pt-BR" sz="3500" kern="1200" spc="0" dirty="0">
                <a:solidFill>
                  <a:schemeClr val="tx2"/>
                </a:solidFill>
                <a:latin typeface="Itau Display" panose="020B0503020204020204" pitchFamily="34" charset="0"/>
                <a:cs typeface="Itau Display" panose="020B0503020204020204" pitchFamily="34" charset="0"/>
              </a:endParaRPr>
            </a:p>
          </p:txBody>
        </p:sp>
        <p:cxnSp>
          <p:nvCxnSpPr>
            <p:cNvPr id="14" name="Conector reto 13">
              <a:extLst>
                <a:ext uri="{FF2B5EF4-FFF2-40B4-BE49-F238E27FC236}">
                  <a16:creationId xmlns:a16="http://schemas.microsoft.com/office/drawing/2014/main" id="{A931A510-28A5-83BE-6DAD-EB90FAF4D58C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16516350" y="3099234"/>
              <a:ext cx="0" cy="8989748"/>
            </a:xfrm>
            <a:prstGeom prst="line">
              <a:avLst/>
            </a:prstGeom>
            <a:noFill/>
            <a:ln w="25400" cap="flat">
              <a:solidFill>
                <a:srgbClr val="FF6200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4" name="CaixaDeTexto 3">
              <a:extLst>
                <a:ext uri="{FF2B5EF4-FFF2-40B4-BE49-F238E27FC236}">
                  <a16:creationId xmlns:a16="http://schemas.microsoft.com/office/drawing/2014/main" id="{D5AD901D-1EC1-9E20-5F54-DADEE52C51B1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652820" y="12114867"/>
              <a:ext cx="4705378" cy="4771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/>
              <a:r>
                <a:rPr lang="pt-BR" sz="3000" kern="1200" spc="0" dirty="0">
                  <a:solidFill>
                    <a:schemeClr val="bg1"/>
                  </a:solidFill>
                  <a:latin typeface="Itau Display Pro Regular"/>
                  <a:ea typeface="Itau Display Pro Bold"/>
                  <a:cs typeface="Itau Display Pro Regular"/>
                  <a:sym typeface="Itau Display Pro Regular"/>
                </a:rPr>
                <a:t>Novidade Outubro de 2025</a:t>
              </a:r>
              <a:endParaRPr lang="pt-BR" sz="3000" kern="1200" spc="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0047368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CAC649-15B1-77C1-F67B-65708476E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Agrupar 5">
            <a:extLst>
              <a:ext uri="{FF2B5EF4-FFF2-40B4-BE49-F238E27FC236}">
                <a16:creationId xmlns:a16="http://schemas.microsoft.com/office/drawing/2014/main" id="{0FE051AB-3AD5-B9BC-8FC2-946D24DDEF2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95614" y="386861"/>
            <a:ext cx="23438827" cy="13329139"/>
            <a:chOff x="595614" y="386861"/>
            <a:chExt cx="23438827" cy="13329139"/>
          </a:xfrm>
        </p:grpSpPr>
        <p:sp>
          <p:nvSpPr>
            <p:cNvPr id="2" name="Espaço Reservado para Texto 30">
              <a:extLst>
                <a:ext uri="{FF2B5EF4-FFF2-40B4-BE49-F238E27FC236}">
                  <a16:creationId xmlns:a16="http://schemas.microsoft.com/office/drawing/2014/main" id="{A608339B-69FB-006D-DB17-422095E6A06D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95614" y="574438"/>
              <a:ext cx="19549785" cy="710004"/>
            </a:xfrm>
            <a:prstGeom prst="rect">
              <a:avLst/>
            </a:prstGeom>
          </p:spPr>
          <p:txBody>
            <a:bodyPr/>
            <a:lstStyle>
              <a:lvl1pPr marL="6096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1pPr>
              <a:lvl2pPr marL="12192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2pPr>
              <a:lvl3pPr marL="18288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3pPr>
              <a:lvl4pPr marL="24384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4pPr>
              <a:lvl5pPr marL="30480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5pPr>
              <a:lvl6pPr marL="36576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6pPr>
              <a:lvl7pPr marL="42672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7pPr>
              <a:lvl8pPr marL="48768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8pPr>
              <a:lvl9pPr marL="54864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9pPr>
            </a:lstStyle>
            <a:p>
              <a:pPr marL="0" indent="0" hangingPunct="1">
                <a:buSzTx/>
                <a:buFontTx/>
                <a:buNone/>
                <a:tabLst>
                  <a:tab pos="4229100" algn="l"/>
                </a:tabLst>
                <a:defRPr sz="2800">
                  <a:latin typeface="Itau Display Pro Regular"/>
                  <a:ea typeface="Itau Display Pro Regular"/>
                  <a:cs typeface="Itau Display Pro Regular"/>
                  <a:sym typeface="Itau Display Pro Regular"/>
                </a:defRPr>
              </a:pPr>
              <a:r>
                <a:rPr lang="pt-BR" sz="6500" dirty="0">
                  <a:solidFill>
                    <a:srgbClr val="FF6200"/>
                  </a:solidFill>
                  <a:latin typeface="Itau Display Pro Regular"/>
                  <a:ea typeface="Itau Display Pro Bold"/>
                  <a:cs typeface="Itau Display Pro Regular"/>
                  <a:sym typeface="Itau Display Pro Regular"/>
                </a:rPr>
                <a:t>Vamos relembrar outras melhorias e mudanças recentes ;)</a:t>
              </a:r>
              <a:endParaRPr lang="pt-BR" sz="6500" dirty="0">
                <a:solidFill>
                  <a:srgbClr val="FF6200"/>
                </a:solidFill>
                <a:latin typeface="Itau Display Pro Bold"/>
                <a:ea typeface="Itau Display Pro Bold"/>
                <a:cs typeface="Itau Display Pro Bold"/>
                <a:sym typeface="Itau Display Pro Bold"/>
              </a:endParaRPr>
            </a:p>
          </p:txBody>
        </p:sp>
        <p:pic>
          <p:nvPicPr>
            <p:cNvPr id="17" name="Imagem" descr="Imagem">
              <a:extLst>
                <a:ext uri="{FF2B5EF4-FFF2-40B4-BE49-F238E27FC236}">
                  <a16:creationId xmlns:a16="http://schemas.microsoft.com/office/drawing/2014/main" id="{67943A26-CFFF-4540-1D8C-D4B65A5A9AD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730688" y="386861"/>
              <a:ext cx="1019598" cy="1019910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3" name="Forma Livre: Forma 2">
              <a:extLst>
                <a:ext uri="{FF2B5EF4-FFF2-40B4-BE49-F238E27FC236}">
                  <a16:creationId xmlns:a16="http://schemas.microsoft.com/office/drawing/2014/main" id="{B087ECC7-6C0D-ACA1-529A-03C47D65D02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260489" y="3146439"/>
              <a:ext cx="3711561" cy="3711561"/>
            </a:xfrm>
            <a:custGeom>
              <a:avLst/>
              <a:gdLst>
                <a:gd name="connsiteX0" fmla="*/ 0 w 5145738"/>
                <a:gd name="connsiteY0" fmla="*/ 2572870 h 5145738"/>
                <a:gd name="connsiteX1" fmla="*/ 179975 w 5145738"/>
                <a:gd name="connsiteY1" fmla="*/ 666938 h 5145738"/>
                <a:gd name="connsiteX2" fmla="*/ 666938 w 5145738"/>
                <a:gd name="connsiteY2" fmla="*/ 179975 h 5145738"/>
                <a:gd name="connsiteX3" fmla="*/ 2572870 w 5145738"/>
                <a:gd name="connsiteY3" fmla="*/ 0 h 5145738"/>
                <a:gd name="connsiteX4" fmla="*/ 4478801 w 5145738"/>
                <a:gd name="connsiteY4" fmla="*/ 179975 h 5145738"/>
                <a:gd name="connsiteX5" fmla="*/ 4965763 w 5145738"/>
                <a:gd name="connsiteY5" fmla="*/ 666938 h 5145738"/>
                <a:gd name="connsiteX6" fmla="*/ 5145739 w 5145738"/>
                <a:gd name="connsiteY6" fmla="*/ 2572870 h 5145738"/>
                <a:gd name="connsiteX7" fmla="*/ 4965763 w 5145738"/>
                <a:gd name="connsiteY7" fmla="*/ 4478801 h 5145738"/>
                <a:gd name="connsiteX8" fmla="*/ 4478801 w 5145738"/>
                <a:gd name="connsiteY8" fmla="*/ 4965763 h 5145738"/>
                <a:gd name="connsiteX9" fmla="*/ 2572870 w 5145738"/>
                <a:gd name="connsiteY9" fmla="*/ 5145739 h 5145738"/>
                <a:gd name="connsiteX10" fmla="*/ 666938 w 5145738"/>
                <a:gd name="connsiteY10" fmla="*/ 4965763 h 5145738"/>
                <a:gd name="connsiteX11" fmla="*/ 179975 w 5145738"/>
                <a:gd name="connsiteY11" fmla="*/ 4478801 h 5145738"/>
                <a:gd name="connsiteX12" fmla="*/ 0 w 5145738"/>
                <a:gd name="connsiteY12" fmla="*/ 2572870 h 5145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45738" h="5145738">
                  <a:moveTo>
                    <a:pt x="0" y="2572870"/>
                  </a:moveTo>
                  <a:cubicBezTo>
                    <a:pt x="0" y="1821090"/>
                    <a:pt x="74048" y="1111731"/>
                    <a:pt x="179975" y="666938"/>
                  </a:cubicBezTo>
                  <a:cubicBezTo>
                    <a:pt x="232939" y="412914"/>
                    <a:pt x="381036" y="243481"/>
                    <a:pt x="666938" y="179975"/>
                  </a:cubicBezTo>
                  <a:cubicBezTo>
                    <a:pt x="1132816" y="63506"/>
                    <a:pt x="1821090" y="0"/>
                    <a:pt x="2572870" y="0"/>
                  </a:cubicBezTo>
                  <a:cubicBezTo>
                    <a:pt x="3324649" y="0"/>
                    <a:pt x="4012923" y="63506"/>
                    <a:pt x="4478801" y="179975"/>
                  </a:cubicBezTo>
                  <a:cubicBezTo>
                    <a:pt x="4764704" y="243481"/>
                    <a:pt x="4912800" y="412914"/>
                    <a:pt x="4965763" y="666938"/>
                  </a:cubicBezTo>
                  <a:cubicBezTo>
                    <a:pt x="5071690" y="1111731"/>
                    <a:pt x="5145739" y="1821090"/>
                    <a:pt x="5145739" y="2572870"/>
                  </a:cubicBezTo>
                  <a:cubicBezTo>
                    <a:pt x="5145739" y="3324649"/>
                    <a:pt x="5071690" y="4034008"/>
                    <a:pt x="4965763" y="4478801"/>
                  </a:cubicBezTo>
                  <a:cubicBezTo>
                    <a:pt x="4912800" y="4732825"/>
                    <a:pt x="4764704" y="4902257"/>
                    <a:pt x="4478801" y="4965763"/>
                  </a:cubicBezTo>
                  <a:cubicBezTo>
                    <a:pt x="4012923" y="5082233"/>
                    <a:pt x="3324649" y="5145739"/>
                    <a:pt x="2572870" y="5145739"/>
                  </a:cubicBezTo>
                  <a:cubicBezTo>
                    <a:pt x="1821090" y="5145739"/>
                    <a:pt x="1132816" y="5082233"/>
                    <a:pt x="666938" y="4965763"/>
                  </a:cubicBezTo>
                  <a:cubicBezTo>
                    <a:pt x="381036" y="4902257"/>
                    <a:pt x="232939" y="4732825"/>
                    <a:pt x="179975" y="4478801"/>
                  </a:cubicBezTo>
                  <a:cubicBezTo>
                    <a:pt x="74048" y="4034008"/>
                    <a:pt x="0" y="3324649"/>
                    <a:pt x="0" y="2572870"/>
                  </a:cubicBezTo>
                  <a:close/>
                </a:path>
              </a:pathLst>
            </a:custGeom>
            <a:blipFill dpi="0" rotWithShape="1">
              <a:blip r:embed="rId3"/>
              <a:srcRect/>
              <a:stretch>
                <a:fillRect l="-9000" t="-8000" r="-14000" b="-10000"/>
              </a:stretch>
            </a:blipFill>
            <a:ln w="381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pt-BR" sz="2400" b="1" dirty="0">
                <a:latin typeface="Itau Display "/>
              </a:endParaRPr>
            </a:p>
          </p:txBody>
        </p:sp>
        <p:sp>
          <p:nvSpPr>
            <p:cNvPr id="4" name="Forma Livre: Forma 3">
              <a:extLst>
                <a:ext uri="{FF2B5EF4-FFF2-40B4-BE49-F238E27FC236}">
                  <a16:creationId xmlns:a16="http://schemas.microsoft.com/office/drawing/2014/main" id="{BB2DEEDE-B27F-16EF-A4DA-A2B8906F60F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851789" y="3146438"/>
              <a:ext cx="3711561" cy="3711561"/>
            </a:xfrm>
            <a:custGeom>
              <a:avLst/>
              <a:gdLst>
                <a:gd name="connsiteX0" fmla="*/ 0 w 5145738"/>
                <a:gd name="connsiteY0" fmla="*/ 2572870 h 5145738"/>
                <a:gd name="connsiteX1" fmla="*/ 179975 w 5145738"/>
                <a:gd name="connsiteY1" fmla="*/ 666938 h 5145738"/>
                <a:gd name="connsiteX2" fmla="*/ 666938 w 5145738"/>
                <a:gd name="connsiteY2" fmla="*/ 179975 h 5145738"/>
                <a:gd name="connsiteX3" fmla="*/ 2572870 w 5145738"/>
                <a:gd name="connsiteY3" fmla="*/ 0 h 5145738"/>
                <a:gd name="connsiteX4" fmla="*/ 4478801 w 5145738"/>
                <a:gd name="connsiteY4" fmla="*/ 179975 h 5145738"/>
                <a:gd name="connsiteX5" fmla="*/ 4965763 w 5145738"/>
                <a:gd name="connsiteY5" fmla="*/ 666938 h 5145738"/>
                <a:gd name="connsiteX6" fmla="*/ 5145739 w 5145738"/>
                <a:gd name="connsiteY6" fmla="*/ 2572870 h 5145738"/>
                <a:gd name="connsiteX7" fmla="*/ 4965763 w 5145738"/>
                <a:gd name="connsiteY7" fmla="*/ 4478801 h 5145738"/>
                <a:gd name="connsiteX8" fmla="*/ 4478801 w 5145738"/>
                <a:gd name="connsiteY8" fmla="*/ 4965763 h 5145738"/>
                <a:gd name="connsiteX9" fmla="*/ 2572870 w 5145738"/>
                <a:gd name="connsiteY9" fmla="*/ 5145739 h 5145738"/>
                <a:gd name="connsiteX10" fmla="*/ 666938 w 5145738"/>
                <a:gd name="connsiteY10" fmla="*/ 4965763 h 5145738"/>
                <a:gd name="connsiteX11" fmla="*/ 179975 w 5145738"/>
                <a:gd name="connsiteY11" fmla="*/ 4478801 h 5145738"/>
                <a:gd name="connsiteX12" fmla="*/ 0 w 5145738"/>
                <a:gd name="connsiteY12" fmla="*/ 2572870 h 5145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45738" h="5145738">
                  <a:moveTo>
                    <a:pt x="0" y="2572870"/>
                  </a:moveTo>
                  <a:cubicBezTo>
                    <a:pt x="0" y="1821090"/>
                    <a:pt x="74048" y="1111731"/>
                    <a:pt x="179975" y="666938"/>
                  </a:cubicBezTo>
                  <a:cubicBezTo>
                    <a:pt x="232939" y="412914"/>
                    <a:pt x="381036" y="243481"/>
                    <a:pt x="666938" y="179975"/>
                  </a:cubicBezTo>
                  <a:cubicBezTo>
                    <a:pt x="1132816" y="63506"/>
                    <a:pt x="1821090" y="0"/>
                    <a:pt x="2572870" y="0"/>
                  </a:cubicBezTo>
                  <a:cubicBezTo>
                    <a:pt x="3324649" y="0"/>
                    <a:pt x="4012923" y="63506"/>
                    <a:pt x="4478801" y="179975"/>
                  </a:cubicBezTo>
                  <a:cubicBezTo>
                    <a:pt x="4764704" y="243481"/>
                    <a:pt x="4912800" y="412914"/>
                    <a:pt x="4965763" y="666938"/>
                  </a:cubicBezTo>
                  <a:cubicBezTo>
                    <a:pt x="5071690" y="1111731"/>
                    <a:pt x="5145739" y="1821090"/>
                    <a:pt x="5145739" y="2572870"/>
                  </a:cubicBezTo>
                  <a:cubicBezTo>
                    <a:pt x="5145739" y="3324649"/>
                    <a:pt x="5071690" y="4034008"/>
                    <a:pt x="4965763" y="4478801"/>
                  </a:cubicBezTo>
                  <a:cubicBezTo>
                    <a:pt x="4912800" y="4732825"/>
                    <a:pt x="4764704" y="4902257"/>
                    <a:pt x="4478801" y="4965763"/>
                  </a:cubicBezTo>
                  <a:cubicBezTo>
                    <a:pt x="4012923" y="5082233"/>
                    <a:pt x="3324649" y="5145739"/>
                    <a:pt x="2572870" y="5145739"/>
                  </a:cubicBezTo>
                  <a:cubicBezTo>
                    <a:pt x="1821090" y="5145739"/>
                    <a:pt x="1132816" y="5082233"/>
                    <a:pt x="666938" y="4965763"/>
                  </a:cubicBezTo>
                  <a:cubicBezTo>
                    <a:pt x="381036" y="4902257"/>
                    <a:pt x="232939" y="4732825"/>
                    <a:pt x="179975" y="4478801"/>
                  </a:cubicBezTo>
                  <a:cubicBezTo>
                    <a:pt x="74048" y="4034008"/>
                    <a:pt x="0" y="3324649"/>
                    <a:pt x="0" y="2572870"/>
                  </a:cubicBezTo>
                  <a:close/>
                </a:path>
              </a:pathLst>
            </a:custGeom>
            <a:blipFill dpi="0" rotWithShape="1">
              <a:blip r:embed="rId4"/>
              <a:srcRect/>
              <a:stretch>
                <a:fillRect l="-9000" t="-8000" r="-14000" b="-10000"/>
              </a:stretch>
            </a:blipFill>
            <a:ln w="381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pt-BR" sz="2400" b="1" dirty="0">
                <a:latin typeface="Itau Display "/>
              </a:endParaRPr>
            </a:p>
          </p:txBody>
        </p:sp>
        <p:sp>
          <p:nvSpPr>
            <p:cNvPr id="5" name="Forma Livre: Forma 4">
              <a:extLst>
                <a:ext uri="{FF2B5EF4-FFF2-40B4-BE49-F238E27FC236}">
                  <a16:creationId xmlns:a16="http://schemas.microsoft.com/office/drawing/2014/main" id="{789FBEE9-1BB6-A945-AC3C-0F013D233C1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4652639" y="3146437"/>
              <a:ext cx="3711561" cy="3711561"/>
            </a:xfrm>
            <a:custGeom>
              <a:avLst/>
              <a:gdLst>
                <a:gd name="connsiteX0" fmla="*/ 0 w 5145738"/>
                <a:gd name="connsiteY0" fmla="*/ 2572870 h 5145738"/>
                <a:gd name="connsiteX1" fmla="*/ 179975 w 5145738"/>
                <a:gd name="connsiteY1" fmla="*/ 666938 h 5145738"/>
                <a:gd name="connsiteX2" fmla="*/ 666938 w 5145738"/>
                <a:gd name="connsiteY2" fmla="*/ 179975 h 5145738"/>
                <a:gd name="connsiteX3" fmla="*/ 2572870 w 5145738"/>
                <a:gd name="connsiteY3" fmla="*/ 0 h 5145738"/>
                <a:gd name="connsiteX4" fmla="*/ 4478801 w 5145738"/>
                <a:gd name="connsiteY4" fmla="*/ 179975 h 5145738"/>
                <a:gd name="connsiteX5" fmla="*/ 4965763 w 5145738"/>
                <a:gd name="connsiteY5" fmla="*/ 666938 h 5145738"/>
                <a:gd name="connsiteX6" fmla="*/ 5145739 w 5145738"/>
                <a:gd name="connsiteY6" fmla="*/ 2572870 h 5145738"/>
                <a:gd name="connsiteX7" fmla="*/ 4965763 w 5145738"/>
                <a:gd name="connsiteY7" fmla="*/ 4478801 h 5145738"/>
                <a:gd name="connsiteX8" fmla="*/ 4478801 w 5145738"/>
                <a:gd name="connsiteY8" fmla="*/ 4965763 h 5145738"/>
                <a:gd name="connsiteX9" fmla="*/ 2572870 w 5145738"/>
                <a:gd name="connsiteY9" fmla="*/ 5145739 h 5145738"/>
                <a:gd name="connsiteX10" fmla="*/ 666938 w 5145738"/>
                <a:gd name="connsiteY10" fmla="*/ 4965763 h 5145738"/>
                <a:gd name="connsiteX11" fmla="*/ 179975 w 5145738"/>
                <a:gd name="connsiteY11" fmla="*/ 4478801 h 5145738"/>
                <a:gd name="connsiteX12" fmla="*/ 0 w 5145738"/>
                <a:gd name="connsiteY12" fmla="*/ 2572870 h 5145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45738" h="5145738">
                  <a:moveTo>
                    <a:pt x="0" y="2572870"/>
                  </a:moveTo>
                  <a:cubicBezTo>
                    <a:pt x="0" y="1821090"/>
                    <a:pt x="74048" y="1111731"/>
                    <a:pt x="179975" y="666938"/>
                  </a:cubicBezTo>
                  <a:cubicBezTo>
                    <a:pt x="232939" y="412914"/>
                    <a:pt x="381036" y="243481"/>
                    <a:pt x="666938" y="179975"/>
                  </a:cubicBezTo>
                  <a:cubicBezTo>
                    <a:pt x="1132816" y="63506"/>
                    <a:pt x="1821090" y="0"/>
                    <a:pt x="2572870" y="0"/>
                  </a:cubicBezTo>
                  <a:cubicBezTo>
                    <a:pt x="3324649" y="0"/>
                    <a:pt x="4012923" y="63506"/>
                    <a:pt x="4478801" y="179975"/>
                  </a:cubicBezTo>
                  <a:cubicBezTo>
                    <a:pt x="4764704" y="243481"/>
                    <a:pt x="4912800" y="412914"/>
                    <a:pt x="4965763" y="666938"/>
                  </a:cubicBezTo>
                  <a:cubicBezTo>
                    <a:pt x="5071690" y="1111731"/>
                    <a:pt x="5145739" y="1821090"/>
                    <a:pt x="5145739" y="2572870"/>
                  </a:cubicBezTo>
                  <a:cubicBezTo>
                    <a:pt x="5145739" y="3324649"/>
                    <a:pt x="5071690" y="4034008"/>
                    <a:pt x="4965763" y="4478801"/>
                  </a:cubicBezTo>
                  <a:cubicBezTo>
                    <a:pt x="4912800" y="4732825"/>
                    <a:pt x="4764704" y="4902257"/>
                    <a:pt x="4478801" y="4965763"/>
                  </a:cubicBezTo>
                  <a:cubicBezTo>
                    <a:pt x="4012923" y="5082233"/>
                    <a:pt x="3324649" y="5145739"/>
                    <a:pt x="2572870" y="5145739"/>
                  </a:cubicBezTo>
                  <a:cubicBezTo>
                    <a:pt x="1821090" y="5145739"/>
                    <a:pt x="1132816" y="5082233"/>
                    <a:pt x="666938" y="4965763"/>
                  </a:cubicBezTo>
                  <a:cubicBezTo>
                    <a:pt x="381036" y="4902257"/>
                    <a:pt x="232939" y="4732825"/>
                    <a:pt x="179975" y="4478801"/>
                  </a:cubicBezTo>
                  <a:cubicBezTo>
                    <a:pt x="74048" y="4034008"/>
                    <a:pt x="0" y="3324649"/>
                    <a:pt x="0" y="2572870"/>
                  </a:cubicBezTo>
                  <a:close/>
                </a:path>
              </a:pathLst>
            </a:custGeom>
            <a:blipFill dpi="0" rotWithShape="1">
              <a:blip r:embed="rId5"/>
              <a:srcRect/>
              <a:stretch>
                <a:fillRect l="-9000" t="-8000" r="-14000" b="-10000"/>
              </a:stretch>
            </a:blipFill>
            <a:ln w="381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pt-BR" sz="2400" b="1" dirty="0">
                <a:latin typeface="Itau Display "/>
              </a:endParaRPr>
            </a:p>
          </p:txBody>
        </p:sp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69416FB6-950E-4454-A81A-E406AB4A75DA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86538" y="9164721"/>
              <a:ext cx="4956456" cy="33239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r>
                <a:rPr lang="pt-BR" sz="3000" kern="1200" spc="0" dirty="0">
                  <a:solidFill>
                    <a:schemeClr val="tx2"/>
                  </a:solidFill>
                  <a:effectLst/>
                  <a:latin typeface="Itau Display" panose="020B0503020204020204" pitchFamily="34" charset="0"/>
                  <a:ea typeface="Aptos" panose="020B0004020202020204" pitchFamily="34" charset="0"/>
                  <a:cs typeface="Itau Display" panose="020B0503020204020204" pitchFamily="34" charset="0"/>
                </a:rPr>
                <a:t>Taxas mais competitivas, no ato da contratação</a:t>
              </a:r>
            </a:p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endParaRPr lang="pt-BR" sz="3000" kern="1200" spc="0" dirty="0">
                <a:solidFill>
                  <a:schemeClr val="tx2"/>
                </a:solidFill>
                <a:effectLst/>
                <a:latin typeface="Itau Display" panose="020B0503020204020204" pitchFamily="34" charset="0"/>
                <a:ea typeface="Aptos" panose="020B0004020202020204" pitchFamily="34" charset="0"/>
                <a:cs typeface="Itau Display" panose="020B0503020204020204" pitchFamily="34" charset="0"/>
              </a:endParaRPr>
            </a:p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r>
                <a:rPr lang="pt-BR" sz="3000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Evita operacional para redução manual</a:t>
              </a:r>
            </a:p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endParaRPr lang="pt-BR" sz="3000" kern="1200" spc="0" dirty="0">
                <a:solidFill>
                  <a:schemeClr val="tx2"/>
                </a:solidFill>
                <a:latin typeface="Itau Display" panose="020B0503020204020204" pitchFamily="34" charset="0"/>
                <a:cs typeface="Itau Display" panose="020B0503020204020204" pitchFamily="34" charset="0"/>
              </a:endParaRPr>
            </a:p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r>
                <a:rPr lang="pt-BR" sz="3000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Personalização por cliente</a:t>
              </a:r>
            </a:p>
          </p:txBody>
        </p:sp>
        <p:cxnSp>
          <p:nvCxnSpPr>
            <p:cNvPr id="15" name="Conector reto 14">
              <a:extLst>
                <a:ext uri="{FF2B5EF4-FFF2-40B4-BE49-F238E27FC236}">
                  <a16:creationId xmlns:a16="http://schemas.microsoft.com/office/drawing/2014/main" id="{BFDD3AE3-C492-976E-D71D-C71599F8E08E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6477000" y="3498960"/>
              <a:ext cx="0" cy="8989748"/>
            </a:xfrm>
            <a:prstGeom prst="line">
              <a:avLst/>
            </a:prstGeom>
            <a:noFill/>
            <a:ln w="25400" cap="flat">
              <a:solidFill>
                <a:schemeClr val="tx2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6" name="Conector reto 15">
              <a:extLst>
                <a:ext uri="{FF2B5EF4-FFF2-40B4-BE49-F238E27FC236}">
                  <a16:creationId xmlns:a16="http://schemas.microsoft.com/office/drawing/2014/main" id="{0D126C5A-92D2-ED88-DAFB-FCA14E13E272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12954000" y="3498960"/>
              <a:ext cx="0" cy="8989748"/>
            </a:xfrm>
            <a:prstGeom prst="line">
              <a:avLst/>
            </a:prstGeom>
            <a:noFill/>
            <a:ln w="25400" cap="flat">
              <a:solidFill>
                <a:schemeClr val="tx2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8" name="CaixaDeTexto 17">
              <a:extLst>
                <a:ext uri="{FF2B5EF4-FFF2-40B4-BE49-F238E27FC236}">
                  <a16:creationId xmlns:a16="http://schemas.microsoft.com/office/drawing/2014/main" id="{95723CDE-6B01-D74B-3330-EBB52591923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888888" y="9164720"/>
              <a:ext cx="5912712" cy="42473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r>
                <a:rPr lang="pt-BR" sz="3000" kern="1200" spc="0" dirty="0">
                  <a:solidFill>
                    <a:schemeClr val="tx2"/>
                  </a:solidFill>
                  <a:effectLst/>
                  <a:latin typeface="Itau Display" panose="020B0503020204020204" pitchFamily="34" charset="0"/>
                  <a:ea typeface="Aptos" panose="020B0004020202020204" pitchFamily="34" charset="0"/>
                  <a:cs typeface="Itau Display" panose="020B0503020204020204" pitchFamily="34" charset="0"/>
                </a:rPr>
                <a:t>Nova chamada 3 dias após a data limite para pagamento do lance (5 dias úteis), segundo a sequencia de apuração</a:t>
              </a:r>
            </a:p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endParaRPr lang="pt-BR" sz="3000" kern="1200" spc="0" dirty="0">
                <a:solidFill>
                  <a:schemeClr val="tx2"/>
                </a:solidFill>
                <a:latin typeface="Itau Display" panose="020B0503020204020204" pitchFamily="34" charset="0"/>
                <a:ea typeface="Aptos" panose="020B0004020202020204" pitchFamily="34" charset="0"/>
                <a:cs typeface="Itau Display" panose="020B0503020204020204" pitchFamily="34" charset="0"/>
              </a:endParaRPr>
            </a:p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r>
                <a:rPr lang="pt-BR" sz="3000" kern="1200" spc="0" dirty="0">
                  <a:solidFill>
                    <a:schemeClr val="tx2"/>
                  </a:solidFill>
                  <a:effectLst/>
                  <a:latin typeface="Itau Display" panose="020B0503020204020204" pitchFamily="34" charset="0"/>
                  <a:ea typeface="Aptos" panose="020B0004020202020204" pitchFamily="34" charset="0"/>
                  <a:cs typeface="Itau Display" panose="020B0503020204020204" pitchFamily="34" charset="0"/>
                </a:rPr>
                <a:t>Maiores chances de contemplação para seus clientes</a:t>
              </a:r>
            </a:p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endParaRPr lang="pt-BR" sz="3000" kern="1200" spc="0" dirty="0">
                <a:solidFill>
                  <a:schemeClr val="tx2"/>
                </a:solidFill>
                <a:latin typeface="Itau Display" panose="020B0503020204020204" pitchFamily="34" charset="0"/>
                <a:cs typeface="Itau Display" panose="020B0503020204020204" pitchFamily="34" charset="0"/>
              </a:endParaRPr>
            </a:p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endParaRPr lang="pt-BR" sz="3000" kern="1200" spc="0" dirty="0">
                <a:solidFill>
                  <a:schemeClr val="tx2"/>
                </a:solidFill>
                <a:latin typeface="Itau Display" panose="020B0503020204020204" pitchFamily="34" charset="0"/>
                <a:cs typeface="Itau Display" panose="020B0503020204020204" pitchFamily="34" charset="0"/>
              </a:endParaRPr>
            </a:p>
          </p:txBody>
        </p:sp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id="{41491182-1567-A502-237A-4976F879C33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933933" y="9164720"/>
              <a:ext cx="5198910" cy="2185049"/>
            </a:xfrm>
            <a:prstGeom prst="rect">
              <a:avLst/>
            </a:prstGeom>
          </p:spPr>
        </p:pic>
        <p:sp>
          <p:nvSpPr>
            <p:cNvPr id="21" name="CaixaDeTexto 20">
              <a:extLst>
                <a:ext uri="{FF2B5EF4-FFF2-40B4-BE49-F238E27FC236}">
                  <a16:creationId xmlns:a16="http://schemas.microsoft.com/office/drawing/2014/main" id="{8EA3B990-F50C-23ED-2AF8-3A6918480BA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9174981" y="3005376"/>
              <a:ext cx="4859460" cy="107106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r>
                <a:rPr lang="pt-BR" sz="3000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Facil e simples de explicar para o cliente</a:t>
              </a:r>
            </a:p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endParaRPr lang="pt-BR" sz="3000" kern="1200" spc="0" dirty="0">
                <a:solidFill>
                  <a:schemeClr val="tx2"/>
                </a:solidFill>
                <a:latin typeface="Itau Display" panose="020B0503020204020204" pitchFamily="34" charset="0"/>
                <a:cs typeface="Itau Display" panose="020B0503020204020204" pitchFamily="34" charset="0"/>
              </a:endParaRPr>
            </a:p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r>
                <a:rPr lang="pt-BR" sz="3000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Cálculo justo independente da taxa ofertada</a:t>
              </a:r>
            </a:p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endParaRPr lang="pt-BR" sz="3000" kern="1200" spc="0" dirty="0">
                <a:solidFill>
                  <a:schemeClr val="tx2"/>
                </a:solidFill>
                <a:latin typeface="Itau Display" panose="020B0503020204020204" pitchFamily="34" charset="0"/>
                <a:cs typeface="Itau Display" panose="020B0503020204020204" pitchFamily="34" charset="0"/>
              </a:endParaRPr>
            </a:p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r>
                <a:rPr lang="pt-BR" sz="3000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O cálculo é feito com base do valor do bem atualizado(crédito)</a:t>
              </a:r>
            </a:p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endParaRPr lang="pt-BR" sz="3000" kern="1200" spc="0" dirty="0">
                <a:solidFill>
                  <a:schemeClr val="tx2"/>
                </a:solidFill>
                <a:latin typeface="Itau Display" panose="020B0503020204020204" pitchFamily="34" charset="0"/>
                <a:cs typeface="Itau Display" panose="020B0503020204020204" pitchFamily="34" charset="0"/>
              </a:endParaRPr>
            </a:p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r>
                <a:rPr lang="pt-BR" sz="3000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O lance embutido permanece sendo até 30% do valor do bem atualizado</a:t>
              </a:r>
            </a:p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endParaRPr lang="pt-BR" sz="3000" kern="1200" spc="0" dirty="0">
                <a:solidFill>
                  <a:schemeClr val="tx2"/>
                </a:solidFill>
                <a:latin typeface="Itau Display" panose="020B0503020204020204" pitchFamily="34" charset="0"/>
                <a:cs typeface="Itau Display" panose="020B0503020204020204" pitchFamily="34" charset="0"/>
              </a:endParaRPr>
            </a:p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r>
                <a:rPr lang="pt-BR" sz="3000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Os casos de empate de lance continuam seguindo a regra de desempate, com base nos prêmios da Loteria Federal, conforme definida em contrato</a:t>
              </a:r>
            </a:p>
            <a:p>
              <a:pPr marL="457200" indent="-457200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endParaRPr lang="pt-BR" sz="3000" kern="1200" spc="0" dirty="0">
                <a:solidFill>
                  <a:schemeClr val="tx2"/>
                </a:solidFill>
                <a:latin typeface="Itau Display" panose="020B0503020204020204" pitchFamily="34" charset="0"/>
                <a:cs typeface="Itau Display" panose="020B0503020204020204" pitchFamily="34" charset="0"/>
              </a:endParaRPr>
            </a:p>
          </p:txBody>
        </p:sp>
        <p:sp>
          <p:nvSpPr>
            <p:cNvPr id="22" name="Retângulo: Cantos Arredondados 21">
              <a:extLst>
                <a:ext uri="{FF2B5EF4-FFF2-40B4-BE49-F238E27FC236}">
                  <a16:creationId xmlns:a16="http://schemas.microsoft.com/office/drawing/2014/main" id="{58BDA9E4-8BBC-4E48-A173-1B9E1461004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16001" y="7608357"/>
              <a:ext cx="4859459" cy="806007"/>
            </a:xfrm>
            <a:prstGeom prst="roundRect">
              <a:avLst>
                <a:gd name="adj" fmla="val 50000"/>
              </a:avLst>
            </a:prstGeom>
            <a:solidFill>
              <a:srgbClr val="FF6200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CaixaDeTexto 22">
              <a:extLst>
                <a:ext uri="{FF2B5EF4-FFF2-40B4-BE49-F238E27FC236}">
                  <a16:creationId xmlns:a16="http://schemas.microsoft.com/office/drawing/2014/main" id="{3440B192-50E3-6375-21F0-E1D5D112EA0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12932" y="7821779"/>
              <a:ext cx="4705378" cy="4771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/>
              <a:r>
                <a:rPr lang="pt-BR" sz="3000" kern="1200" spc="0" dirty="0">
                  <a:solidFill>
                    <a:schemeClr val="bg1"/>
                  </a:solidFill>
                  <a:latin typeface="Itau Display Pro Regular"/>
                  <a:ea typeface="Itau Display Pro Bold"/>
                  <a:cs typeface="Itau Display Pro Regular"/>
                  <a:sym typeface="Itau Display Pro Regular"/>
                </a:rPr>
                <a:t>Precificação</a:t>
              </a:r>
              <a:endParaRPr lang="pt-BR" sz="3000" kern="1200" spc="0" dirty="0">
                <a:solidFill>
                  <a:schemeClr val="bg1"/>
                </a:solidFill>
              </a:endParaRPr>
            </a:p>
          </p:txBody>
        </p:sp>
        <p:sp>
          <p:nvSpPr>
            <p:cNvPr id="24" name="Retângulo: Cantos Arredondados 23">
              <a:extLst>
                <a:ext uri="{FF2B5EF4-FFF2-40B4-BE49-F238E27FC236}">
                  <a16:creationId xmlns:a16="http://schemas.microsoft.com/office/drawing/2014/main" id="{EA40506E-BE33-D5B7-1C6A-4B846694FCC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266721" y="7608356"/>
              <a:ext cx="4859459" cy="806007"/>
            </a:xfrm>
            <a:prstGeom prst="roundRect">
              <a:avLst>
                <a:gd name="adj" fmla="val 50000"/>
              </a:avLst>
            </a:prstGeom>
            <a:solidFill>
              <a:srgbClr val="FF6200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5" name="CaixaDeTexto 24">
              <a:extLst>
                <a:ext uri="{FF2B5EF4-FFF2-40B4-BE49-F238E27FC236}">
                  <a16:creationId xmlns:a16="http://schemas.microsoft.com/office/drawing/2014/main" id="{55F9C987-4B03-9B79-DF60-054E22B302B4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363652" y="7821778"/>
              <a:ext cx="4705378" cy="4771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/>
              <a:r>
                <a:rPr lang="pt-BR" sz="3000" kern="1200" spc="0" dirty="0">
                  <a:solidFill>
                    <a:schemeClr val="bg1"/>
                  </a:solidFill>
                  <a:latin typeface="Itau Display Pro Regular"/>
                  <a:ea typeface="Itau Display Pro Bold"/>
                  <a:cs typeface="Itau Display Pro Regular"/>
                  <a:sym typeface="Itau Display Pro Regular"/>
                </a:rPr>
                <a:t>Suplência</a:t>
              </a:r>
              <a:endParaRPr lang="pt-BR" sz="3000" kern="1200" spc="0" dirty="0">
                <a:solidFill>
                  <a:schemeClr val="bg1"/>
                </a:solidFill>
              </a:endParaRPr>
            </a:p>
          </p:txBody>
        </p:sp>
        <p:sp>
          <p:nvSpPr>
            <p:cNvPr id="26" name="Retângulo: Cantos Arredondados 25">
              <a:extLst>
                <a:ext uri="{FF2B5EF4-FFF2-40B4-BE49-F238E27FC236}">
                  <a16:creationId xmlns:a16="http://schemas.microsoft.com/office/drawing/2014/main" id="{134068C4-8EF3-76E7-F1F1-9717B7CC4BE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4315551" y="7510400"/>
              <a:ext cx="4859459" cy="806007"/>
            </a:xfrm>
            <a:prstGeom prst="roundRect">
              <a:avLst>
                <a:gd name="adj" fmla="val 50000"/>
              </a:avLst>
            </a:prstGeom>
            <a:solidFill>
              <a:srgbClr val="FF6200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7" name="CaixaDeTexto 26">
              <a:extLst>
                <a:ext uri="{FF2B5EF4-FFF2-40B4-BE49-F238E27FC236}">
                  <a16:creationId xmlns:a16="http://schemas.microsoft.com/office/drawing/2014/main" id="{6457853F-5D73-7E2D-B617-514F4786603E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4412482" y="7723822"/>
              <a:ext cx="4705378" cy="4771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/>
              <a:r>
                <a:rPr lang="pt-BR" sz="3000" kern="1200" spc="0" dirty="0">
                  <a:solidFill>
                    <a:schemeClr val="bg1"/>
                  </a:solidFill>
                  <a:latin typeface="Itau Display Pro Regular"/>
                  <a:ea typeface="Itau Display Pro Bold"/>
                  <a:cs typeface="Itau Display Pro Regular"/>
                  <a:sym typeface="Itau Display Pro Regular"/>
                </a:rPr>
                <a:t>Lance sobre o crédito</a:t>
              </a:r>
              <a:endParaRPr lang="pt-BR" sz="3000" kern="1200" spc="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3496987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61F4E-0DAC-A387-314E-D42B18499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54FE0494-EF5B-4D32-9772-2742AC94A55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94651" y="703383"/>
            <a:ext cx="12361984" cy="8542940"/>
            <a:chOff x="494651" y="703383"/>
            <a:chExt cx="12361984" cy="8542940"/>
          </a:xfrm>
        </p:grpSpPr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7E77FE9D-1562-D279-37E5-8C9409E3286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17600" y="999067"/>
              <a:ext cx="10295467" cy="7738533"/>
            </a:xfrm>
            <a:prstGeom prst="rect">
              <a:avLst/>
            </a:prstGeom>
            <a:solidFill>
              <a:srgbClr val="FFFF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2438337" rtl="0" fontAlgn="auto" latinLnBrk="0" hangingPunct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24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endParaRPr>
            </a:p>
          </p:txBody>
        </p:sp>
        <p:pic>
          <p:nvPicPr>
            <p:cNvPr id="8" name="Imagem" descr="Imagem">
              <a:extLst>
                <a:ext uri="{FF2B5EF4-FFF2-40B4-BE49-F238E27FC236}">
                  <a16:creationId xmlns:a16="http://schemas.microsoft.com/office/drawing/2014/main" id="{C1EB1094-DC7A-3DAB-33FB-D5627949955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4410" y="703383"/>
              <a:ext cx="1360237" cy="1360653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601B2801-EFAC-4EF1-F306-935AACE51C5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94651" y="4999006"/>
              <a:ext cx="12361984" cy="42473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L="0" indent="0" hangingPunct="1">
                <a:lnSpc>
                  <a:spcPct val="100000"/>
                </a:lnSpc>
                <a:buSzTx/>
                <a:buFontTx/>
                <a:buNone/>
                <a:defRPr sz="13500">
                  <a:solidFill>
                    <a:srgbClr val="FFFFFF"/>
                  </a:solidFill>
                  <a:latin typeface="Itau Display Pro Bold"/>
                  <a:ea typeface="Itau Display Pro Bold"/>
                  <a:cs typeface="Itau Display Pro Bold"/>
                  <a:sym typeface="Itau Display Pro Bold"/>
                </a:defRPr>
              </a:pPr>
              <a:r>
                <a:rPr lang="pt-BR" dirty="0">
                  <a:solidFill>
                    <a:srgbClr val="FF6200"/>
                  </a:solidFill>
                </a:rPr>
                <a:t>Novidades Sistêmicas</a:t>
              </a:r>
              <a:endParaRPr lang="pt-BR" sz="13800" dirty="0">
                <a:solidFill>
                  <a:srgbClr val="FF6200"/>
                </a:solidFill>
                <a:latin typeface="Itau Display Pro Bold"/>
                <a:ea typeface="Itau Display Pro Bold"/>
                <a:cs typeface="Itau Display Pro Bold"/>
                <a:sym typeface="Itau Display Pro 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7336974"/>
      </p:ext>
    </p:extLst>
  </p:cSld>
  <p:clrMapOvr>
    <a:masterClrMapping/>
  </p:clrMapOvr>
  <p:transition spd="slow">
    <p:wip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69E8E-0244-CB17-AB36-E5B01580F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Agrupar 3">
            <a:extLst>
              <a:ext uri="{FF2B5EF4-FFF2-40B4-BE49-F238E27FC236}">
                <a16:creationId xmlns:a16="http://schemas.microsoft.com/office/drawing/2014/main" id="{8106343E-D3DA-E597-892D-07131EAAAD9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28965" y="386861"/>
            <a:ext cx="22821321" cy="12251371"/>
            <a:chOff x="928965" y="386861"/>
            <a:chExt cx="22821321" cy="12251371"/>
          </a:xfrm>
        </p:grpSpPr>
        <p:sp>
          <p:nvSpPr>
            <p:cNvPr id="2" name="Espaço Reservado para Texto 30">
              <a:extLst>
                <a:ext uri="{FF2B5EF4-FFF2-40B4-BE49-F238E27FC236}">
                  <a16:creationId xmlns:a16="http://schemas.microsoft.com/office/drawing/2014/main" id="{8DE8A68F-03A1-6752-9E43-CC5946C02E5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28965" y="696767"/>
              <a:ext cx="5191513" cy="552454"/>
            </a:xfrm>
            <a:prstGeom prst="rect">
              <a:avLst/>
            </a:prstGeom>
          </p:spPr>
          <p:txBody>
            <a:bodyPr/>
            <a:lstStyle>
              <a:lvl1pPr marL="6096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1pPr>
              <a:lvl2pPr marL="12192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2pPr>
              <a:lvl3pPr marL="18288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3pPr>
              <a:lvl4pPr marL="24384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4pPr>
              <a:lvl5pPr marL="30480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5pPr>
              <a:lvl6pPr marL="36576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6pPr>
              <a:lvl7pPr marL="42672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7pPr>
              <a:lvl8pPr marL="48768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8pPr>
              <a:lvl9pPr marL="54864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9pPr>
            </a:lstStyle>
            <a:p>
              <a:pPr marL="0" indent="0" hangingPunct="1">
                <a:buSzTx/>
                <a:buFontTx/>
                <a:buNone/>
                <a:tabLst>
                  <a:tab pos="4229100" algn="l"/>
                </a:tabLst>
                <a:defRPr sz="2800">
                  <a:latin typeface="Itau Display Pro Regular"/>
                  <a:ea typeface="Itau Display Pro Regular"/>
                  <a:cs typeface="Itau Display Pro Regular"/>
                  <a:sym typeface="Itau Display Pro Regular"/>
                </a:defRPr>
              </a:pPr>
              <a:r>
                <a:rPr lang="pt-BR" sz="3500" dirty="0">
                  <a:solidFill>
                    <a:srgbClr val="FF6200"/>
                  </a:solidFill>
                  <a:latin typeface="Itau Display Pro Regular"/>
                  <a:ea typeface="Itau Display Pro Regular"/>
                  <a:cs typeface="Itau Display Pro Regular"/>
                  <a:sym typeface="Itau Display Pro Regular"/>
                </a:rPr>
                <a:t>Relembrando...</a:t>
              </a:r>
              <a:endParaRPr lang="pt-BR" sz="3500" dirty="0">
                <a:solidFill>
                  <a:srgbClr val="FF6200"/>
                </a:solidFill>
                <a:latin typeface="Itau Display Pro Bold"/>
                <a:ea typeface="Itau Display Pro Bold"/>
                <a:cs typeface="Itau Display Pro Bold"/>
                <a:sym typeface="Itau Display Pro Bold"/>
              </a:endParaRPr>
            </a:p>
          </p:txBody>
        </p:sp>
        <p:grpSp>
          <p:nvGrpSpPr>
            <p:cNvPr id="15" name="Agrupar 14">
              <a:extLst>
                <a:ext uri="{FF2B5EF4-FFF2-40B4-BE49-F238E27FC236}">
                  <a16:creationId xmlns:a16="http://schemas.microsoft.com/office/drawing/2014/main" id="{E3310B6B-FBEC-422E-81B2-29425805BF29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1626532" y="3650723"/>
              <a:ext cx="21130935" cy="8987509"/>
              <a:chOff x="802211" y="2427794"/>
              <a:chExt cx="23150003" cy="9846268"/>
            </a:xfrm>
          </p:grpSpPr>
          <p:pic>
            <p:nvPicPr>
              <p:cNvPr id="12" name="Imagem 11">
                <a:extLst>
                  <a:ext uri="{FF2B5EF4-FFF2-40B4-BE49-F238E27FC236}">
                    <a16:creationId xmlns:a16="http://schemas.microsoft.com/office/drawing/2014/main" id="{D598B4B9-8250-79FC-6D66-ACC74B3B0FF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02211" y="2427794"/>
                <a:ext cx="23150003" cy="9846268"/>
              </a:xfrm>
              <a:prstGeom prst="rect">
                <a:avLst/>
              </a:prstGeom>
            </p:spPr>
          </p:pic>
          <p:sp>
            <p:nvSpPr>
              <p:cNvPr id="13" name="Retângulo 12">
                <a:extLst>
                  <a:ext uri="{FF2B5EF4-FFF2-40B4-BE49-F238E27FC236}">
                    <a16:creationId xmlns:a16="http://schemas.microsoft.com/office/drawing/2014/main" id="{7001A3D5-8FC0-2BF1-58E2-081E56622EF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6274456" y="4493188"/>
                <a:ext cx="527539" cy="597876"/>
              </a:xfrm>
              <a:prstGeom prst="rect">
                <a:avLst/>
              </a:prstGeom>
              <a:solidFill>
                <a:schemeClr val="tx1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2438337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pt-BR" sz="24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 Neue"/>
                </a:endParaRPr>
              </a:p>
            </p:txBody>
          </p:sp>
          <p:sp>
            <p:nvSpPr>
              <p:cNvPr id="14" name="Retângulo 13">
                <a:extLst>
                  <a:ext uri="{FF2B5EF4-FFF2-40B4-BE49-F238E27FC236}">
                    <a16:creationId xmlns:a16="http://schemas.microsoft.com/office/drawing/2014/main" id="{9D85D837-25D7-7066-1905-322097C93D7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2901458" y="4987111"/>
                <a:ext cx="1596740" cy="597876"/>
              </a:xfrm>
              <a:prstGeom prst="rect">
                <a:avLst/>
              </a:prstGeom>
              <a:solidFill>
                <a:schemeClr val="tx1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2438337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pt-BR" sz="24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 Neue"/>
                </a:endParaRPr>
              </a:p>
            </p:txBody>
          </p:sp>
        </p:grpSp>
        <p:pic>
          <p:nvPicPr>
            <p:cNvPr id="16" name="Imagem" descr="Imagem">
              <a:extLst>
                <a:ext uri="{FF2B5EF4-FFF2-40B4-BE49-F238E27FC236}">
                  <a16:creationId xmlns:a16="http://schemas.microsoft.com/office/drawing/2014/main" id="{8DB93B85-EE1A-7D70-F0DE-D4E6CE78A2F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730688" y="386861"/>
              <a:ext cx="1019598" cy="1019910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516D15AD-378D-6F16-66A2-DA3E055C0C2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093279" y="1379638"/>
              <a:ext cx="12197442" cy="14158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pt-BR" sz="6500" dirty="0">
                  <a:solidFill>
                    <a:schemeClr val="bg2">
                      <a:lumMod val="75000"/>
                    </a:schemeClr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Sistemas e Pipefy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7701048"/>
      </p:ext>
    </p:extLst>
  </p:cSld>
  <p:clrMapOvr>
    <a:masterClrMapping/>
  </p:clrMapOvr>
  <p:transition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71D30-1F9D-7D48-1614-633D33090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Agrupar 3">
            <a:extLst>
              <a:ext uri="{FF2B5EF4-FFF2-40B4-BE49-F238E27FC236}">
                <a16:creationId xmlns:a16="http://schemas.microsoft.com/office/drawing/2014/main" id="{C624DBD4-88AE-0C69-6EEA-6FDEAC24905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28965" y="386861"/>
            <a:ext cx="22998958" cy="12251455"/>
            <a:chOff x="928965" y="386861"/>
            <a:chExt cx="22998958" cy="12251455"/>
          </a:xfrm>
        </p:grpSpPr>
        <p:pic>
          <p:nvPicPr>
            <p:cNvPr id="12" name="Imagem" descr="Imagem">
              <a:extLst>
                <a:ext uri="{FF2B5EF4-FFF2-40B4-BE49-F238E27FC236}">
                  <a16:creationId xmlns:a16="http://schemas.microsoft.com/office/drawing/2014/main" id="{D0A26760-3750-7DA1-7E10-6709E533FAA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730688" y="386861"/>
              <a:ext cx="1019598" cy="1019910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5" name="Espaço Reservado para Texto 30">
              <a:extLst>
                <a:ext uri="{FF2B5EF4-FFF2-40B4-BE49-F238E27FC236}">
                  <a16:creationId xmlns:a16="http://schemas.microsoft.com/office/drawing/2014/main" id="{FBF563FC-0660-49CC-BA09-ACAE29EE6CCA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28965" y="696767"/>
              <a:ext cx="6315897" cy="534156"/>
            </a:xfrm>
            <a:prstGeom prst="rect">
              <a:avLst/>
            </a:prstGeom>
          </p:spPr>
          <p:txBody>
            <a:bodyPr/>
            <a:lstStyle>
              <a:lvl1pPr marL="6096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1pPr>
              <a:lvl2pPr marL="12192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2pPr>
              <a:lvl3pPr marL="18288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3pPr>
              <a:lvl4pPr marL="24384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4pPr>
              <a:lvl5pPr marL="30480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5pPr>
              <a:lvl6pPr marL="36576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6pPr>
              <a:lvl7pPr marL="42672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7pPr>
              <a:lvl8pPr marL="48768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8pPr>
              <a:lvl9pPr marL="54864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9pPr>
            </a:lstStyle>
            <a:p>
              <a:pPr marL="0" indent="0" hangingPunct="1">
                <a:buSzTx/>
                <a:buFontTx/>
                <a:buNone/>
                <a:tabLst>
                  <a:tab pos="4229100" algn="l"/>
                </a:tabLst>
                <a:defRPr sz="2800">
                  <a:latin typeface="Itau Display Pro Regular"/>
                  <a:ea typeface="Itau Display Pro Regular"/>
                  <a:cs typeface="Itau Display Pro Regular"/>
                  <a:sym typeface="Itau Display Pro Regular"/>
                </a:defRPr>
              </a:pPr>
              <a:r>
                <a:rPr lang="pt-BR" sz="3500" dirty="0">
                  <a:solidFill>
                    <a:srgbClr val="FF6200"/>
                  </a:solidFill>
                  <a:latin typeface="Itau Display Pro Regular"/>
                  <a:ea typeface="Itau Display Pro Regular"/>
                  <a:cs typeface="Itau Display Pro Regular"/>
                  <a:sym typeface="Itau Display Pro Regular"/>
                </a:rPr>
                <a:t>Relembrando...</a:t>
              </a:r>
              <a:endParaRPr lang="pt-BR" sz="3500" dirty="0">
                <a:solidFill>
                  <a:srgbClr val="FF6200"/>
                </a:solidFill>
                <a:latin typeface="Itau Display Pro Bold"/>
                <a:ea typeface="Itau Display Pro Bold"/>
                <a:cs typeface="Itau Display Pro Bold"/>
                <a:sym typeface="Itau Display Pro Bold"/>
              </a:endParaRPr>
            </a:p>
          </p:txBody>
        </p:sp>
        <p:sp>
          <p:nvSpPr>
            <p:cNvPr id="2" name="Forma">
              <a:extLst>
                <a:ext uri="{FF2B5EF4-FFF2-40B4-BE49-F238E27FC236}">
                  <a16:creationId xmlns:a16="http://schemas.microsoft.com/office/drawing/2014/main" id="{07AD012F-1127-6242-E2FF-DA46E670D49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2992099" y="4833339"/>
              <a:ext cx="1388578" cy="1562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6" extrusionOk="0">
                  <a:moveTo>
                    <a:pt x="4326" y="21007"/>
                  </a:moveTo>
                  <a:cubicBezTo>
                    <a:pt x="4326" y="21179"/>
                    <a:pt x="4262" y="21309"/>
                    <a:pt x="4121" y="21416"/>
                  </a:cubicBezTo>
                  <a:cubicBezTo>
                    <a:pt x="4003" y="21535"/>
                    <a:pt x="3873" y="21578"/>
                    <a:pt x="3711" y="21546"/>
                  </a:cubicBezTo>
                  <a:cubicBezTo>
                    <a:pt x="2665" y="21416"/>
                    <a:pt x="1780" y="20942"/>
                    <a:pt x="1057" y="20134"/>
                  </a:cubicBezTo>
                  <a:cubicBezTo>
                    <a:pt x="345" y="19325"/>
                    <a:pt x="0" y="18377"/>
                    <a:pt x="0" y="17277"/>
                  </a:cubicBezTo>
                  <a:lnTo>
                    <a:pt x="0" y="4289"/>
                  </a:lnTo>
                  <a:cubicBezTo>
                    <a:pt x="0" y="3190"/>
                    <a:pt x="356" y="2242"/>
                    <a:pt x="1057" y="1433"/>
                  </a:cubicBezTo>
                  <a:cubicBezTo>
                    <a:pt x="1780" y="625"/>
                    <a:pt x="2665" y="150"/>
                    <a:pt x="3711" y="21"/>
                  </a:cubicBezTo>
                  <a:cubicBezTo>
                    <a:pt x="3863" y="-11"/>
                    <a:pt x="4003" y="32"/>
                    <a:pt x="4121" y="150"/>
                  </a:cubicBezTo>
                  <a:cubicBezTo>
                    <a:pt x="4251" y="247"/>
                    <a:pt x="4326" y="388"/>
                    <a:pt x="4326" y="560"/>
                  </a:cubicBezTo>
                  <a:cubicBezTo>
                    <a:pt x="4326" y="689"/>
                    <a:pt x="4273" y="808"/>
                    <a:pt x="4175" y="916"/>
                  </a:cubicBezTo>
                  <a:cubicBezTo>
                    <a:pt x="4089" y="1013"/>
                    <a:pt x="3992" y="1077"/>
                    <a:pt x="3873" y="1088"/>
                  </a:cubicBezTo>
                  <a:cubicBezTo>
                    <a:pt x="3517" y="1142"/>
                    <a:pt x="3194" y="1239"/>
                    <a:pt x="2891" y="1390"/>
                  </a:cubicBezTo>
                  <a:cubicBezTo>
                    <a:pt x="2589" y="1541"/>
                    <a:pt x="2309" y="1746"/>
                    <a:pt x="2061" y="1994"/>
                  </a:cubicBezTo>
                  <a:cubicBezTo>
                    <a:pt x="1737" y="2295"/>
                    <a:pt x="1500" y="2651"/>
                    <a:pt x="1327" y="3050"/>
                  </a:cubicBezTo>
                  <a:cubicBezTo>
                    <a:pt x="1176" y="3438"/>
                    <a:pt x="1101" y="3837"/>
                    <a:pt x="1101" y="4257"/>
                  </a:cubicBezTo>
                  <a:lnTo>
                    <a:pt x="1101" y="17267"/>
                  </a:lnTo>
                  <a:cubicBezTo>
                    <a:pt x="1101" y="17709"/>
                    <a:pt x="1176" y="18129"/>
                    <a:pt x="1327" y="18528"/>
                  </a:cubicBezTo>
                  <a:cubicBezTo>
                    <a:pt x="1500" y="18916"/>
                    <a:pt x="1737" y="19261"/>
                    <a:pt x="2061" y="19562"/>
                  </a:cubicBezTo>
                  <a:cubicBezTo>
                    <a:pt x="2309" y="19810"/>
                    <a:pt x="2589" y="20015"/>
                    <a:pt x="2891" y="20166"/>
                  </a:cubicBezTo>
                  <a:cubicBezTo>
                    <a:pt x="3194" y="20317"/>
                    <a:pt x="3528" y="20414"/>
                    <a:pt x="3873" y="20468"/>
                  </a:cubicBezTo>
                  <a:cubicBezTo>
                    <a:pt x="3992" y="20489"/>
                    <a:pt x="4089" y="20543"/>
                    <a:pt x="4175" y="20640"/>
                  </a:cubicBezTo>
                  <a:cubicBezTo>
                    <a:pt x="4273" y="20759"/>
                    <a:pt x="4326" y="20867"/>
                    <a:pt x="4326" y="21007"/>
                  </a:cubicBezTo>
                  <a:close/>
                  <a:moveTo>
                    <a:pt x="17878" y="10"/>
                  </a:moveTo>
                  <a:cubicBezTo>
                    <a:pt x="17727" y="-22"/>
                    <a:pt x="17586" y="21"/>
                    <a:pt x="17446" y="140"/>
                  </a:cubicBezTo>
                  <a:cubicBezTo>
                    <a:pt x="17327" y="237"/>
                    <a:pt x="17274" y="377"/>
                    <a:pt x="17274" y="549"/>
                  </a:cubicBezTo>
                  <a:cubicBezTo>
                    <a:pt x="17274" y="679"/>
                    <a:pt x="17317" y="797"/>
                    <a:pt x="17403" y="905"/>
                  </a:cubicBezTo>
                  <a:cubicBezTo>
                    <a:pt x="17500" y="1002"/>
                    <a:pt x="17619" y="1067"/>
                    <a:pt x="17727" y="1077"/>
                  </a:cubicBezTo>
                  <a:cubicBezTo>
                    <a:pt x="18083" y="1131"/>
                    <a:pt x="18406" y="1228"/>
                    <a:pt x="18708" y="1379"/>
                  </a:cubicBezTo>
                  <a:cubicBezTo>
                    <a:pt x="19011" y="1530"/>
                    <a:pt x="19291" y="1735"/>
                    <a:pt x="19539" y="1983"/>
                  </a:cubicBezTo>
                  <a:cubicBezTo>
                    <a:pt x="19863" y="2285"/>
                    <a:pt x="20100" y="2640"/>
                    <a:pt x="20251" y="3039"/>
                  </a:cubicBezTo>
                  <a:cubicBezTo>
                    <a:pt x="20424" y="3427"/>
                    <a:pt x="20499" y="3826"/>
                    <a:pt x="20499" y="4246"/>
                  </a:cubicBezTo>
                  <a:lnTo>
                    <a:pt x="20499" y="17256"/>
                  </a:lnTo>
                  <a:cubicBezTo>
                    <a:pt x="20499" y="17698"/>
                    <a:pt x="20413" y="18118"/>
                    <a:pt x="20251" y="18517"/>
                  </a:cubicBezTo>
                  <a:cubicBezTo>
                    <a:pt x="20100" y="18905"/>
                    <a:pt x="19863" y="19250"/>
                    <a:pt x="19539" y="19552"/>
                  </a:cubicBezTo>
                  <a:cubicBezTo>
                    <a:pt x="19291" y="19800"/>
                    <a:pt x="19011" y="20004"/>
                    <a:pt x="18708" y="20155"/>
                  </a:cubicBezTo>
                  <a:cubicBezTo>
                    <a:pt x="18406" y="20306"/>
                    <a:pt x="18072" y="20403"/>
                    <a:pt x="17727" y="20457"/>
                  </a:cubicBezTo>
                  <a:cubicBezTo>
                    <a:pt x="17608" y="20479"/>
                    <a:pt x="17500" y="20532"/>
                    <a:pt x="17403" y="20629"/>
                  </a:cubicBezTo>
                  <a:cubicBezTo>
                    <a:pt x="17317" y="20726"/>
                    <a:pt x="17274" y="20845"/>
                    <a:pt x="17274" y="20985"/>
                  </a:cubicBezTo>
                  <a:cubicBezTo>
                    <a:pt x="17274" y="21158"/>
                    <a:pt x="17327" y="21287"/>
                    <a:pt x="17446" y="21395"/>
                  </a:cubicBezTo>
                  <a:cubicBezTo>
                    <a:pt x="17576" y="21513"/>
                    <a:pt x="17727" y="21556"/>
                    <a:pt x="17878" y="21524"/>
                  </a:cubicBezTo>
                  <a:cubicBezTo>
                    <a:pt x="18924" y="21395"/>
                    <a:pt x="19798" y="20920"/>
                    <a:pt x="20510" y="20112"/>
                  </a:cubicBezTo>
                  <a:cubicBezTo>
                    <a:pt x="21233" y="19304"/>
                    <a:pt x="21600" y="18355"/>
                    <a:pt x="21600" y="17256"/>
                  </a:cubicBezTo>
                  <a:lnTo>
                    <a:pt x="21600" y="4268"/>
                  </a:lnTo>
                  <a:cubicBezTo>
                    <a:pt x="21600" y="3168"/>
                    <a:pt x="21233" y="2220"/>
                    <a:pt x="20510" y="1412"/>
                  </a:cubicBezTo>
                  <a:cubicBezTo>
                    <a:pt x="19798" y="625"/>
                    <a:pt x="18924" y="150"/>
                    <a:pt x="17878" y="10"/>
                  </a:cubicBezTo>
                  <a:close/>
                  <a:moveTo>
                    <a:pt x="2255" y="9053"/>
                  </a:moveTo>
                  <a:cubicBezTo>
                    <a:pt x="2341" y="9172"/>
                    <a:pt x="2460" y="9247"/>
                    <a:pt x="2611" y="9280"/>
                  </a:cubicBezTo>
                  <a:cubicBezTo>
                    <a:pt x="2762" y="9312"/>
                    <a:pt x="2902" y="9280"/>
                    <a:pt x="3021" y="9183"/>
                  </a:cubicBezTo>
                  <a:lnTo>
                    <a:pt x="9624" y="4656"/>
                  </a:lnTo>
                  <a:cubicBezTo>
                    <a:pt x="9807" y="4537"/>
                    <a:pt x="9991" y="4451"/>
                    <a:pt x="10185" y="4408"/>
                  </a:cubicBezTo>
                  <a:cubicBezTo>
                    <a:pt x="10390" y="4343"/>
                    <a:pt x="10595" y="4311"/>
                    <a:pt x="10822" y="4311"/>
                  </a:cubicBezTo>
                  <a:cubicBezTo>
                    <a:pt x="11048" y="4311"/>
                    <a:pt x="11253" y="4343"/>
                    <a:pt x="11458" y="4408"/>
                  </a:cubicBezTo>
                  <a:cubicBezTo>
                    <a:pt x="11663" y="4462"/>
                    <a:pt x="11846" y="4537"/>
                    <a:pt x="12019" y="4656"/>
                  </a:cubicBezTo>
                  <a:lnTo>
                    <a:pt x="18622" y="9183"/>
                  </a:lnTo>
                  <a:cubicBezTo>
                    <a:pt x="18741" y="9280"/>
                    <a:pt x="18870" y="9312"/>
                    <a:pt x="19032" y="9280"/>
                  </a:cubicBezTo>
                  <a:cubicBezTo>
                    <a:pt x="19183" y="9247"/>
                    <a:pt x="19302" y="9172"/>
                    <a:pt x="19388" y="9053"/>
                  </a:cubicBezTo>
                  <a:cubicBezTo>
                    <a:pt x="19474" y="8935"/>
                    <a:pt x="19496" y="8806"/>
                    <a:pt x="19464" y="8676"/>
                  </a:cubicBezTo>
                  <a:cubicBezTo>
                    <a:pt x="19431" y="8525"/>
                    <a:pt x="19356" y="8407"/>
                    <a:pt x="19237" y="8321"/>
                  </a:cubicBezTo>
                  <a:lnTo>
                    <a:pt x="12634" y="3772"/>
                  </a:lnTo>
                  <a:cubicBezTo>
                    <a:pt x="12364" y="3589"/>
                    <a:pt x="12073" y="3449"/>
                    <a:pt x="11771" y="3362"/>
                  </a:cubicBezTo>
                  <a:cubicBezTo>
                    <a:pt x="11469" y="3265"/>
                    <a:pt x="11156" y="3212"/>
                    <a:pt x="10832" y="3212"/>
                  </a:cubicBezTo>
                  <a:cubicBezTo>
                    <a:pt x="10509" y="3212"/>
                    <a:pt x="10196" y="3265"/>
                    <a:pt x="9894" y="3362"/>
                  </a:cubicBezTo>
                  <a:cubicBezTo>
                    <a:pt x="9592" y="3449"/>
                    <a:pt x="9311" y="3578"/>
                    <a:pt x="9063" y="3740"/>
                  </a:cubicBezTo>
                  <a:lnTo>
                    <a:pt x="2438" y="8310"/>
                  </a:lnTo>
                  <a:cubicBezTo>
                    <a:pt x="2320" y="8396"/>
                    <a:pt x="2244" y="8515"/>
                    <a:pt x="2212" y="8665"/>
                  </a:cubicBezTo>
                  <a:cubicBezTo>
                    <a:pt x="2147" y="8816"/>
                    <a:pt x="2169" y="8935"/>
                    <a:pt x="2255" y="9053"/>
                  </a:cubicBezTo>
                  <a:close/>
                  <a:moveTo>
                    <a:pt x="17274" y="16156"/>
                  </a:moveTo>
                  <a:cubicBezTo>
                    <a:pt x="17274" y="16760"/>
                    <a:pt x="17058" y="17277"/>
                    <a:pt x="16637" y="17698"/>
                  </a:cubicBezTo>
                  <a:cubicBezTo>
                    <a:pt x="16216" y="18118"/>
                    <a:pt x="15709" y="18334"/>
                    <a:pt x="15116" y="18334"/>
                  </a:cubicBezTo>
                  <a:lnTo>
                    <a:pt x="6463" y="18334"/>
                  </a:lnTo>
                  <a:cubicBezTo>
                    <a:pt x="5869" y="18334"/>
                    <a:pt x="5362" y="18118"/>
                    <a:pt x="4941" y="17698"/>
                  </a:cubicBezTo>
                  <a:cubicBezTo>
                    <a:pt x="4521" y="17277"/>
                    <a:pt x="4305" y="16760"/>
                    <a:pt x="4305" y="16156"/>
                  </a:cubicBezTo>
                  <a:lnTo>
                    <a:pt x="4305" y="9991"/>
                  </a:lnTo>
                  <a:cubicBezTo>
                    <a:pt x="4305" y="9808"/>
                    <a:pt x="4348" y="9636"/>
                    <a:pt x="4434" y="9485"/>
                  </a:cubicBezTo>
                  <a:cubicBezTo>
                    <a:pt x="4521" y="9312"/>
                    <a:pt x="4639" y="9194"/>
                    <a:pt x="4790" y="9107"/>
                  </a:cubicBezTo>
                  <a:lnTo>
                    <a:pt x="10207" y="5572"/>
                  </a:lnTo>
                  <a:cubicBezTo>
                    <a:pt x="10293" y="5507"/>
                    <a:pt x="10379" y="5464"/>
                    <a:pt x="10487" y="5443"/>
                  </a:cubicBezTo>
                  <a:cubicBezTo>
                    <a:pt x="10584" y="5410"/>
                    <a:pt x="10692" y="5389"/>
                    <a:pt x="10789" y="5389"/>
                  </a:cubicBezTo>
                  <a:cubicBezTo>
                    <a:pt x="10886" y="5389"/>
                    <a:pt x="10994" y="5410"/>
                    <a:pt x="11091" y="5443"/>
                  </a:cubicBezTo>
                  <a:cubicBezTo>
                    <a:pt x="11188" y="5464"/>
                    <a:pt x="11296" y="5497"/>
                    <a:pt x="11393" y="5572"/>
                  </a:cubicBezTo>
                  <a:lnTo>
                    <a:pt x="16777" y="9161"/>
                  </a:lnTo>
                  <a:cubicBezTo>
                    <a:pt x="16928" y="9258"/>
                    <a:pt x="17047" y="9398"/>
                    <a:pt x="17133" y="9571"/>
                  </a:cubicBezTo>
                  <a:cubicBezTo>
                    <a:pt x="17220" y="9722"/>
                    <a:pt x="17263" y="9894"/>
                    <a:pt x="17263" y="10077"/>
                  </a:cubicBezTo>
                  <a:lnTo>
                    <a:pt x="17263" y="16156"/>
                  </a:lnTo>
                  <a:close/>
                  <a:moveTo>
                    <a:pt x="11890" y="17245"/>
                  </a:moveTo>
                  <a:lnTo>
                    <a:pt x="11890" y="12923"/>
                  </a:lnTo>
                  <a:lnTo>
                    <a:pt x="9710" y="12923"/>
                  </a:lnTo>
                  <a:lnTo>
                    <a:pt x="9710" y="17245"/>
                  </a:lnTo>
                  <a:lnTo>
                    <a:pt x="11890" y="17245"/>
                  </a:lnTo>
                  <a:close/>
                  <a:moveTo>
                    <a:pt x="16184" y="10067"/>
                  </a:moveTo>
                  <a:lnTo>
                    <a:pt x="10800" y="6456"/>
                  </a:lnTo>
                  <a:lnTo>
                    <a:pt x="5416" y="9991"/>
                  </a:lnTo>
                  <a:lnTo>
                    <a:pt x="5416" y="16156"/>
                  </a:lnTo>
                  <a:cubicBezTo>
                    <a:pt x="5416" y="16307"/>
                    <a:pt x="5438" y="16447"/>
                    <a:pt x="5492" y="16588"/>
                  </a:cubicBezTo>
                  <a:cubicBezTo>
                    <a:pt x="5546" y="16706"/>
                    <a:pt x="5621" y="16814"/>
                    <a:pt x="5718" y="16911"/>
                  </a:cubicBezTo>
                  <a:cubicBezTo>
                    <a:pt x="5815" y="17008"/>
                    <a:pt x="5934" y="17094"/>
                    <a:pt x="6074" y="17159"/>
                  </a:cubicBezTo>
                  <a:cubicBezTo>
                    <a:pt x="6204" y="17213"/>
                    <a:pt x="6344" y="17234"/>
                    <a:pt x="6484" y="17234"/>
                  </a:cubicBezTo>
                  <a:lnTo>
                    <a:pt x="8664" y="17234"/>
                  </a:lnTo>
                  <a:lnTo>
                    <a:pt x="8664" y="12912"/>
                  </a:lnTo>
                  <a:cubicBezTo>
                    <a:pt x="8664" y="12621"/>
                    <a:pt x="8761" y="12384"/>
                    <a:pt x="8966" y="12179"/>
                  </a:cubicBezTo>
                  <a:cubicBezTo>
                    <a:pt x="9182" y="11964"/>
                    <a:pt x="9441" y="11856"/>
                    <a:pt x="9721" y="11856"/>
                  </a:cubicBezTo>
                  <a:lnTo>
                    <a:pt x="11900" y="11856"/>
                  </a:lnTo>
                  <a:cubicBezTo>
                    <a:pt x="12192" y="11856"/>
                    <a:pt x="12429" y="11964"/>
                    <a:pt x="12634" y="12179"/>
                  </a:cubicBezTo>
                  <a:cubicBezTo>
                    <a:pt x="12850" y="12384"/>
                    <a:pt x="12958" y="12621"/>
                    <a:pt x="12958" y="12912"/>
                  </a:cubicBezTo>
                  <a:lnTo>
                    <a:pt x="12958" y="17234"/>
                  </a:lnTo>
                  <a:lnTo>
                    <a:pt x="15137" y="17234"/>
                  </a:lnTo>
                  <a:cubicBezTo>
                    <a:pt x="15267" y="17234"/>
                    <a:pt x="15407" y="17213"/>
                    <a:pt x="15547" y="17159"/>
                  </a:cubicBezTo>
                  <a:cubicBezTo>
                    <a:pt x="15677" y="17094"/>
                    <a:pt x="15795" y="17008"/>
                    <a:pt x="15903" y="16911"/>
                  </a:cubicBezTo>
                  <a:cubicBezTo>
                    <a:pt x="16000" y="16814"/>
                    <a:pt x="16076" y="16695"/>
                    <a:pt x="16130" y="16588"/>
                  </a:cubicBezTo>
                  <a:cubicBezTo>
                    <a:pt x="16184" y="16458"/>
                    <a:pt x="16205" y="16307"/>
                    <a:pt x="16205" y="16156"/>
                  </a:cubicBezTo>
                  <a:lnTo>
                    <a:pt x="16205" y="10067"/>
                  </a:lnTo>
                  <a:close/>
                </a:path>
              </a:pathLst>
            </a:custGeom>
            <a:solidFill>
              <a:srgbClr val="FF6200"/>
            </a:solidFill>
            <a:ln w="12700">
              <a:miter lim="400000"/>
            </a:ln>
          </p:spPr>
          <p:txBody>
            <a:bodyPr lIns="50800" tIns="50800" rIns="50800" bIns="50800" anchor="ctr"/>
            <a:lstStyle/>
            <a:p>
              <a:pPr defTabSz="457200">
                <a:lnSpc>
                  <a:spcPct val="90000"/>
                </a:lnSpc>
                <a:spcBef>
                  <a:spcPts val="4500"/>
                </a:spcBef>
                <a:defRPr sz="2400" spc="0"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rgbClr val="FF6200"/>
                </a:solidFill>
              </a:endParaRPr>
            </a:p>
          </p:txBody>
        </p:sp>
        <p:sp>
          <p:nvSpPr>
            <p:cNvPr id="3" name="Forma">
              <a:extLst>
                <a:ext uri="{FF2B5EF4-FFF2-40B4-BE49-F238E27FC236}">
                  <a16:creationId xmlns:a16="http://schemas.microsoft.com/office/drawing/2014/main" id="{7C29A658-EA5C-D9CE-E0B3-055F1C7C86B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431611" y="4615833"/>
              <a:ext cx="1456550" cy="15621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6" extrusionOk="0">
                  <a:moveTo>
                    <a:pt x="4094" y="21006"/>
                  </a:moveTo>
                  <a:cubicBezTo>
                    <a:pt x="4094" y="21179"/>
                    <a:pt x="4042" y="21308"/>
                    <a:pt x="3929" y="21416"/>
                  </a:cubicBezTo>
                  <a:cubicBezTo>
                    <a:pt x="3816" y="21535"/>
                    <a:pt x="3682" y="21578"/>
                    <a:pt x="3518" y="21546"/>
                  </a:cubicBezTo>
                  <a:cubicBezTo>
                    <a:pt x="2520" y="21416"/>
                    <a:pt x="1687" y="20942"/>
                    <a:pt x="1008" y="20133"/>
                  </a:cubicBezTo>
                  <a:cubicBezTo>
                    <a:pt x="329" y="19324"/>
                    <a:pt x="0" y="18375"/>
                    <a:pt x="0" y="17275"/>
                  </a:cubicBezTo>
                  <a:lnTo>
                    <a:pt x="0" y="4281"/>
                  </a:lnTo>
                  <a:cubicBezTo>
                    <a:pt x="0" y="3181"/>
                    <a:pt x="339" y="2232"/>
                    <a:pt x="1008" y="1423"/>
                  </a:cubicBezTo>
                  <a:cubicBezTo>
                    <a:pt x="1677" y="614"/>
                    <a:pt x="2520" y="140"/>
                    <a:pt x="3518" y="10"/>
                  </a:cubicBezTo>
                  <a:cubicBezTo>
                    <a:pt x="3682" y="-22"/>
                    <a:pt x="3816" y="21"/>
                    <a:pt x="3929" y="140"/>
                  </a:cubicBezTo>
                  <a:cubicBezTo>
                    <a:pt x="4042" y="237"/>
                    <a:pt x="4094" y="377"/>
                    <a:pt x="4094" y="550"/>
                  </a:cubicBezTo>
                  <a:cubicBezTo>
                    <a:pt x="4094" y="679"/>
                    <a:pt x="4053" y="798"/>
                    <a:pt x="3970" y="905"/>
                  </a:cubicBezTo>
                  <a:cubicBezTo>
                    <a:pt x="3888" y="1013"/>
                    <a:pt x="3785" y="1067"/>
                    <a:pt x="3662" y="1078"/>
                  </a:cubicBezTo>
                  <a:cubicBezTo>
                    <a:pt x="3343" y="1132"/>
                    <a:pt x="3024" y="1229"/>
                    <a:pt x="2726" y="1380"/>
                  </a:cubicBezTo>
                  <a:cubicBezTo>
                    <a:pt x="2438" y="1531"/>
                    <a:pt x="2170" y="1736"/>
                    <a:pt x="1934" y="1984"/>
                  </a:cubicBezTo>
                  <a:cubicBezTo>
                    <a:pt x="1646" y="2286"/>
                    <a:pt x="1419" y="2642"/>
                    <a:pt x="1255" y="3041"/>
                  </a:cubicBezTo>
                  <a:cubicBezTo>
                    <a:pt x="1090" y="3429"/>
                    <a:pt x="1018" y="3839"/>
                    <a:pt x="1018" y="4281"/>
                  </a:cubicBezTo>
                  <a:lnTo>
                    <a:pt x="1018" y="17275"/>
                  </a:lnTo>
                  <a:cubicBezTo>
                    <a:pt x="1018" y="17717"/>
                    <a:pt x="1101" y="18138"/>
                    <a:pt x="1255" y="18537"/>
                  </a:cubicBezTo>
                  <a:cubicBezTo>
                    <a:pt x="1419" y="18925"/>
                    <a:pt x="1646" y="19270"/>
                    <a:pt x="1934" y="19572"/>
                  </a:cubicBezTo>
                  <a:cubicBezTo>
                    <a:pt x="2170" y="19820"/>
                    <a:pt x="2438" y="20025"/>
                    <a:pt x="2726" y="20176"/>
                  </a:cubicBezTo>
                  <a:cubicBezTo>
                    <a:pt x="3034" y="20327"/>
                    <a:pt x="3343" y="20424"/>
                    <a:pt x="3662" y="20478"/>
                  </a:cubicBezTo>
                  <a:cubicBezTo>
                    <a:pt x="3785" y="20500"/>
                    <a:pt x="3898" y="20554"/>
                    <a:pt x="3970" y="20651"/>
                  </a:cubicBezTo>
                  <a:cubicBezTo>
                    <a:pt x="4053" y="20758"/>
                    <a:pt x="4094" y="20877"/>
                    <a:pt x="4094" y="21006"/>
                  </a:cubicBezTo>
                  <a:close/>
                  <a:moveTo>
                    <a:pt x="18051" y="10"/>
                  </a:moveTo>
                  <a:cubicBezTo>
                    <a:pt x="17907" y="-22"/>
                    <a:pt x="17774" y="21"/>
                    <a:pt x="17640" y="140"/>
                  </a:cubicBezTo>
                  <a:cubicBezTo>
                    <a:pt x="17527" y="237"/>
                    <a:pt x="17475" y="377"/>
                    <a:pt x="17475" y="550"/>
                  </a:cubicBezTo>
                  <a:cubicBezTo>
                    <a:pt x="17475" y="679"/>
                    <a:pt x="17517" y="798"/>
                    <a:pt x="17599" y="905"/>
                  </a:cubicBezTo>
                  <a:cubicBezTo>
                    <a:pt x="17691" y="1002"/>
                    <a:pt x="17805" y="1067"/>
                    <a:pt x="17907" y="1078"/>
                  </a:cubicBezTo>
                  <a:cubicBezTo>
                    <a:pt x="18247" y="1132"/>
                    <a:pt x="18555" y="1229"/>
                    <a:pt x="18843" y="1380"/>
                  </a:cubicBezTo>
                  <a:cubicBezTo>
                    <a:pt x="19131" y="1531"/>
                    <a:pt x="19399" y="1736"/>
                    <a:pt x="19635" y="1984"/>
                  </a:cubicBezTo>
                  <a:cubicBezTo>
                    <a:pt x="19944" y="2286"/>
                    <a:pt x="20170" y="2642"/>
                    <a:pt x="20314" y="3041"/>
                  </a:cubicBezTo>
                  <a:cubicBezTo>
                    <a:pt x="20479" y="3429"/>
                    <a:pt x="20551" y="3828"/>
                    <a:pt x="20551" y="4248"/>
                  </a:cubicBezTo>
                  <a:lnTo>
                    <a:pt x="20551" y="17264"/>
                  </a:lnTo>
                  <a:cubicBezTo>
                    <a:pt x="20551" y="17707"/>
                    <a:pt x="20469" y="18127"/>
                    <a:pt x="20314" y="18526"/>
                  </a:cubicBezTo>
                  <a:cubicBezTo>
                    <a:pt x="20170" y="18914"/>
                    <a:pt x="19944" y="19259"/>
                    <a:pt x="19635" y="19561"/>
                  </a:cubicBezTo>
                  <a:cubicBezTo>
                    <a:pt x="19399" y="19809"/>
                    <a:pt x="19131" y="20014"/>
                    <a:pt x="18843" y="20165"/>
                  </a:cubicBezTo>
                  <a:cubicBezTo>
                    <a:pt x="18555" y="20316"/>
                    <a:pt x="18237" y="20413"/>
                    <a:pt x="17907" y="20467"/>
                  </a:cubicBezTo>
                  <a:cubicBezTo>
                    <a:pt x="17794" y="20489"/>
                    <a:pt x="17691" y="20543"/>
                    <a:pt x="17599" y="20640"/>
                  </a:cubicBezTo>
                  <a:cubicBezTo>
                    <a:pt x="17517" y="20737"/>
                    <a:pt x="17475" y="20856"/>
                    <a:pt x="17475" y="20996"/>
                  </a:cubicBezTo>
                  <a:cubicBezTo>
                    <a:pt x="17475" y="21168"/>
                    <a:pt x="17527" y="21298"/>
                    <a:pt x="17640" y="21405"/>
                  </a:cubicBezTo>
                  <a:cubicBezTo>
                    <a:pt x="17763" y="21524"/>
                    <a:pt x="17907" y="21567"/>
                    <a:pt x="18051" y="21535"/>
                  </a:cubicBezTo>
                  <a:cubicBezTo>
                    <a:pt x="19049" y="21405"/>
                    <a:pt x="19882" y="20931"/>
                    <a:pt x="20561" y="20122"/>
                  </a:cubicBezTo>
                  <a:cubicBezTo>
                    <a:pt x="21250" y="19313"/>
                    <a:pt x="21600" y="18364"/>
                    <a:pt x="21600" y="17264"/>
                  </a:cubicBezTo>
                  <a:lnTo>
                    <a:pt x="21600" y="4270"/>
                  </a:lnTo>
                  <a:cubicBezTo>
                    <a:pt x="21600" y="3170"/>
                    <a:pt x="21250" y="2221"/>
                    <a:pt x="20561" y="1412"/>
                  </a:cubicBezTo>
                  <a:cubicBezTo>
                    <a:pt x="19882" y="614"/>
                    <a:pt x="19039" y="140"/>
                    <a:pt x="18051" y="10"/>
                  </a:cubicBezTo>
                  <a:close/>
                  <a:moveTo>
                    <a:pt x="9247" y="14008"/>
                  </a:moveTo>
                  <a:cubicBezTo>
                    <a:pt x="9247" y="14601"/>
                    <a:pt x="9041" y="15108"/>
                    <a:pt x="8640" y="15528"/>
                  </a:cubicBezTo>
                  <a:cubicBezTo>
                    <a:pt x="8239" y="15949"/>
                    <a:pt x="7745" y="16164"/>
                    <a:pt x="7169" y="16164"/>
                  </a:cubicBezTo>
                  <a:cubicBezTo>
                    <a:pt x="6603" y="16164"/>
                    <a:pt x="6120" y="15949"/>
                    <a:pt x="5719" y="15528"/>
                  </a:cubicBezTo>
                  <a:cubicBezTo>
                    <a:pt x="5318" y="15108"/>
                    <a:pt x="5112" y="14601"/>
                    <a:pt x="5112" y="14008"/>
                  </a:cubicBezTo>
                  <a:cubicBezTo>
                    <a:pt x="5112" y="13415"/>
                    <a:pt x="5318" y="12908"/>
                    <a:pt x="5719" y="12487"/>
                  </a:cubicBezTo>
                  <a:cubicBezTo>
                    <a:pt x="6120" y="12067"/>
                    <a:pt x="6603" y="11851"/>
                    <a:pt x="7169" y="11851"/>
                  </a:cubicBezTo>
                  <a:cubicBezTo>
                    <a:pt x="7745" y="11851"/>
                    <a:pt x="8239" y="12067"/>
                    <a:pt x="8640" y="12487"/>
                  </a:cubicBezTo>
                  <a:cubicBezTo>
                    <a:pt x="9051" y="12919"/>
                    <a:pt x="9247" y="13415"/>
                    <a:pt x="9247" y="14008"/>
                  </a:cubicBezTo>
                  <a:close/>
                  <a:moveTo>
                    <a:pt x="8208" y="14008"/>
                  </a:moveTo>
                  <a:cubicBezTo>
                    <a:pt x="8208" y="13706"/>
                    <a:pt x="8105" y="13447"/>
                    <a:pt x="7899" y="13253"/>
                  </a:cubicBezTo>
                  <a:cubicBezTo>
                    <a:pt x="7704" y="13037"/>
                    <a:pt x="7467" y="12929"/>
                    <a:pt x="7179" y="12929"/>
                  </a:cubicBezTo>
                  <a:cubicBezTo>
                    <a:pt x="6902" y="12929"/>
                    <a:pt x="6665" y="13037"/>
                    <a:pt x="6459" y="13253"/>
                  </a:cubicBezTo>
                  <a:cubicBezTo>
                    <a:pt x="6264" y="13458"/>
                    <a:pt x="6171" y="13706"/>
                    <a:pt x="6171" y="14008"/>
                  </a:cubicBezTo>
                  <a:cubicBezTo>
                    <a:pt x="6171" y="14310"/>
                    <a:pt x="6264" y="14568"/>
                    <a:pt x="6459" y="14795"/>
                  </a:cubicBezTo>
                  <a:cubicBezTo>
                    <a:pt x="6665" y="15000"/>
                    <a:pt x="6912" y="15097"/>
                    <a:pt x="7179" y="15097"/>
                  </a:cubicBezTo>
                  <a:cubicBezTo>
                    <a:pt x="7467" y="15097"/>
                    <a:pt x="7714" y="15000"/>
                    <a:pt x="7899" y="14795"/>
                  </a:cubicBezTo>
                  <a:cubicBezTo>
                    <a:pt x="8105" y="14579"/>
                    <a:pt x="8208" y="14310"/>
                    <a:pt x="8208" y="14008"/>
                  </a:cubicBezTo>
                  <a:close/>
                  <a:moveTo>
                    <a:pt x="16437" y="14008"/>
                  </a:moveTo>
                  <a:cubicBezTo>
                    <a:pt x="16437" y="14601"/>
                    <a:pt x="16231" y="15108"/>
                    <a:pt x="15830" y="15528"/>
                  </a:cubicBezTo>
                  <a:cubicBezTo>
                    <a:pt x="15429" y="15949"/>
                    <a:pt x="14945" y="16164"/>
                    <a:pt x="14379" y="16164"/>
                  </a:cubicBezTo>
                  <a:cubicBezTo>
                    <a:pt x="13814" y="16164"/>
                    <a:pt x="13330" y="15949"/>
                    <a:pt x="12929" y="15528"/>
                  </a:cubicBezTo>
                  <a:cubicBezTo>
                    <a:pt x="12528" y="15108"/>
                    <a:pt x="12322" y="14601"/>
                    <a:pt x="12322" y="14008"/>
                  </a:cubicBezTo>
                  <a:cubicBezTo>
                    <a:pt x="12322" y="13415"/>
                    <a:pt x="12528" y="12908"/>
                    <a:pt x="12929" y="12487"/>
                  </a:cubicBezTo>
                  <a:cubicBezTo>
                    <a:pt x="13330" y="12067"/>
                    <a:pt x="13814" y="11851"/>
                    <a:pt x="14379" y="11851"/>
                  </a:cubicBezTo>
                  <a:cubicBezTo>
                    <a:pt x="14945" y="11851"/>
                    <a:pt x="15429" y="12067"/>
                    <a:pt x="15830" y="12487"/>
                  </a:cubicBezTo>
                  <a:cubicBezTo>
                    <a:pt x="16231" y="12919"/>
                    <a:pt x="16437" y="13415"/>
                    <a:pt x="16437" y="14008"/>
                  </a:cubicBezTo>
                  <a:close/>
                  <a:moveTo>
                    <a:pt x="15418" y="14008"/>
                  </a:moveTo>
                  <a:cubicBezTo>
                    <a:pt x="15418" y="13706"/>
                    <a:pt x="15315" y="13447"/>
                    <a:pt x="15110" y="13253"/>
                  </a:cubicBezTo>
                  <a:cubicBezTo>
                    <a:pt x="14914" y="13037"/>
                    <a:pt x="14678" y="12929"/>
                    <a:pt x="14390" y="12929"/>
                  </a:cubicBezTo>
                  <a:cubicBezTo>
                    <a:pt x="14102" y="12929"/>
                    <a:pt x="13855" y="13037"/>
                    <a:pt x="13639" y="13253"/>
                  </a:cubicBezTo>
                  <a:cubicBezTo>
                    <a:pt x="13443" y="13458"/>
                    <a:pt x="13351" y="13706"/>
                    <a:pt x="13351" y="14008"/>
                  </a:cubicBezTo>
                  <a:cubicBezTo>
                    <a:pt x="13351" y="14310"/>
                    <a:pt x="13443" y="14568"/>
                    <a:pt x="13639" y="14795"/>
                  </a:cubicBezTo>
                  <a:cubicBezTo>
                    <a:pt x="13845" y="15000"/>
                    <a:pt x="14102" y="15097"/>
                    <a:pt x="14390" y="15097"/>
                  </a:cubicBezTo>
                  <a:cubicBezTo>
                    <a:pt x="14678" y="15097"/>
                    <a:pt x="14925" y="15000"/>
                    <a:pt x="15110" y="14795"/>
                  </a:cubicBezTo>
                  <a:cubicBezTo>
                    <a:pt x="15315" y="14579"/>
                    <a:pt x="15418" y="14310"/>
                    <a:pt x="15418" y="14008"/>
                  </a:cubicBezTo>
                  <a:close/>
                  <a:moveTo>
                    <a:pt x="18504" y="11862"/>
                  </a:moveTo>
                  <a:cubicBezTo>
                    <a:pt x="18504" y="11226"/>
                    <a:pt x="18309" y="10654"/>
                    <a:pt x="17928" y="10169"/>
                  </a:cubicBezTo>
                  <a:cubicBezTo>
                    <a:pt x="17558" y="9662"/>
                    <a:pt x="17085" y="9338"/>
                    <a:pt x="16509" y="9187"/>
                  </a:cubicBezTo>
                  <a:lnTo>
                    <a:pt x="14678" y="8702"/>
                  </a:lnTo>
                  <a:cubicBezTo>
                    <a:pt x="14585" y="8670"/>
                    <a:pt x="14493" y="8627"/>
                    <a:pt x="14410" y="8573"/>
                  </a:cubicBezTo>
                  <a:cubicBezTo>
                    <a:pt x="14328" y="8519"/>
                    <a:pt x="14256" y="8465"/>
                    <a:pt x="14194" y="8400"/>
                  </a:cubicBezTo>
                  <a:lnTo>
                    <a:pt x="12631" y="6783"/>
                  </a:lnTo>
                  <a:cubicBezTo>
                    <a:pt x="12538" y="6686"/>
                    <a:pt x="12425" y="6610"/>
                    <a:pt x="12291" y="6556"/>
                  </a:cubicBezTo>
                  <a:cubicBezTo>
                    <a:pt x="12178" y="6491"/>
                    <a:pt x="12055" y="6459"/>
                    <a:pt x="11901" y="6459"/>
                  </a:cubicBezTo>
                  <a:lnTo>
                    <a:pt x="7179" y="6459"/>
                  </a:lnTo>
                  <a:cubicBezTo>
                    <a:pt x="6326" y="6459"/>
                    <a:pt x="5595" y="6783"/>
                    <a:pt x="4989" y="7419"/>
                  </a:cubicBezTo>
                  <a:cubicBezTo>
                    <a:pt x="4392" y="8044"/>
                    <a:pt x="4094" y="8799"/>
                    <a:pt x="4094" y="9694"/>
                  </a:cubicBezTo>
                  <a:cubicBezTo>
                    <a:pt x="3816" y="9694"/>
                    <a:pt x="3579" y="9802"/>
                    <a:pt x="3374" y="10018"/>
                  </a:cubicBezTo>
                  <a:cubicBezTo>
                    <a:pt x="3178" y="10223"/>
                    <a:pt x="3086" y="10471"/>
                    <a:pt x="3086" y="10773"/>
                  </a:cubicBezTo>
                  <a:lnTo>
                    <a:pt x="3086" y="13123"/>
                  </a:lnTo>
                  <a:cubicBezTo>
                    <a:pt x="3086" y="13371"/>
                    <a:pt x="3158" y="13609"/>
                    <a:pt x="3302" y="13803"/>
                  </a:cubicBezTo>
                  <a:cubicBezTo>
                    <a:pt x="3466" y="14008"/>
                    <a:pt x="3662" y="14126"/>
                    <a:pt x="3909" y="14180"/>
                  </a:cubicBezTo>
                  <a:lnTo>
                    <a:pt x="4125" y="14234"/>
                  </a:lnTo>
                  <a:cubicBezTo>
                    <a:pt x="4104" y="14180"/>
                    <a:pt x="4104" y="14137"/>
                    <a:pt x="4104" y="14105"/>
                  </a:cubicBezTo>
                  <a:cubicBezTo>
                    <a:pt x="4104" y="14072"/>
                    <a:pt x="4104" y="14040"/>
                    <a:pt x="4104" y="14008"/>
                  </a:cubicBezTo>
                  <a:cubicBezTo>
                    <a:pt x="4104" y="13857"/>
                    <a:pt x="4114" y="13717"/>
                    <a:pt x="4125" y="13576"/>
                  </a:cubicBezTo>
                  <a:cubicBezTo>
                    <a:pt x="4155" y="13425"/>
                    <a:pt x="4186" y="13285"/>
                    <a:pt x="4217" y="13145"/>
                  </a:cubicBezTo>
                  <a:lnTo>
                    <a:pt x="4094" y="13123"/>
                  </a:lnTo>
                  <a:lnTo>
                    <a:pt x="4094" y="10773"/>
                  </a:lnTo>
                  <a:lnTo>
                    <a:pt x="5133" y="10773"/>
                  </a:lnTo>
                  <a:lnTo>
                    <a:pt x="5133" y="9683"/>
                  </a:lnTo>
                  <a:cubicBezTo>
                    <a:pt x="5133" y="9090"/>
                    <a:pt x="5338" y="8584"/>
                    <a:pt x="5739" y="8163"/>
                  </a:cubicBezTo>
                  <a:cubicBezTo>
                    <a:pt x="6141" y="7742"/>
                    <a:pt x="6624" y="7527"/>
                    <a:pt x="7190" y="7527"/>
                  </a:cubicBezTo>
                  <a:lnTo>
                    <a:pt x="11911" y="7527"/>
                  </a:lnTo>
                  <a:lnTo>
                    <a:pt x="13454" y="9166"/>
                  </a:lnTo>
                  <a:cubicBezTo>
                    <a:pt x="13598" y="9295"/>
                    <a:pt x="13752" y="9414"/>
                    <a:pt x="13917" y="9522"/>
                  </a:cubicBezTo>
                  <a:cubicBezTo>
                    <a:pt x="14081" y="9608"/>
                    <a:pt x="14246" y="9673"/>
                    <a:pt x="14421" y="9727"/>
                  </a:cubicBezTo>
                  <a:lnTo>
                    <a:pt x="16272" y="10212"/>
                  </a:lnTo>
                  <a:cubicBezTo>
                    <a:pt x="16622" y="10309"/>
                    <a:pt x="16910" y="10514"/>
                    <a:pt x="17136" y="10816"/>
                  </a:cubicBezTo>
                  <a:cubicBezTo>
                    <a:pt x="17362" y="11118"/>
                    <a:pt x="17475" y="11463"/>
                    <a:pt x="17475" y="11851"/>
                  </a:cubicBezTo>
                  <a:cubicBezTo>
                    <a:pt x="17475" y="12024"/>
                    <a:pt x="17455" y="12174"/>
                    <a:pt x="17403" y="12336"/>
                  </a:cubicBezTo>
                  <a:cubicBezTo>
                    <a:pt x="17373" y="12487"/>
                    <a:pt x="17321" y="12627"/>
                    <a:pt x="17259" y="12768"/>
                  </a:cubicBezTo>
                  <a:cubicBezTo>
                    <a:pt x="17321" y="12972"/>
                    <a:pt x="17372" y="13177"/>
                    <a:pt x="17403" y="13371"/>
                  </a:cubicBezTo>
                  <a:cubicBezTo>
                    <a:pt x="17455" y="13576"/>
                    <a:pt x="17475" y="13781"/>
                    <a:pt x="17475" y="14008"/>
                  </a:cubicBezTo>
                  <a:cubicBezTo>
                    <a:pt x="17475" y="14029"/>
                    <a:pt x="17475" y="14051"/>
                    <a:pt x="17475" y="14083"/>
                  </a:cubicBezTo>
                  <a:cubicBezTo>
                    <a:pt x="17475" y="14105"/>
                    <a:pt x="17475" y="14126"/>
                    <a:pt x="17475" y="14159"/>
                  </a:cubicBezTo>
                  <a:cubicBezTo>
                    <a:pt x="17794" y="13868"/>
                    <a:pt x="18041" y="13533"/>
                    <a:pt x="18226" y="13145"/>
                  </a:cubicBezTo>
                  <a:cubicBezTo>
                    <a:pt x="18411" y="12746"/>
                    <a:pt x="18504" y="12315"/>
                    <a:pt x="18504" y="11862"/>
                  </a:cubicBezTo>
                  <a:close/>
                  <a:moveTo>
                    <a:pt x="10265" y="14008"/>
                  </a:moveTo>
                  <a:cubicBezTo>
                    <a:pt x="10265" y="14191"/>
                    <a:pt x="10245" y="14374"/>
                    <a:pt x="10214" y="14568"/>
                  </a:cubicBezTo>
                  <a:cubicBezTo>
                    <a:pt x="10193" y="14752"/>
                    <a:pt x="10162" y="14935"/>
                    <a:pt x="10090" y="15097"/>
                  </a:cubicBezTo>
                  <a:lnTo>
                    <a:pt x="11469" y="15097"/>
                  </a:lnTo>
                  <a:cubicBezTo>
                    <a:pt x="11417" y="14924"/>
                    <a:pt x="11376" y="14752"/>
                    <a:pt x="11345" y="14568"/>
                  </a:cubicBezTo>
                  <a:cubicBezTo>
                    <a:pt x="11314" y="14385"/>
                    <a:pt x="11294" y="14202"/>
                    <a:pt x="11294" y="14008"/>
                  </a:cubicBezTo>
                  <a:lnTo>
                    <a:pt x="10265" y="14008"/>
                  </a:lnTo>
                  <a:close/>
                </a:path>
              </a:pathLst>
            </a:custGeom>
            <a:solidFill>
              <a:srgbClr val="FF6200"/>
            </a:solidFill>
            <a:ln w="12700">
              <a:miter lim="400000"/>
            </a:ln>
          </p:spPr>
          <p:txBody>
            <a:bodyPr lIns="50800" tIns="50800" rIns="50800" bIns="50800" anchor="ctr"/>
            <a:lstStyle/>
            <a:p>
              <a:pPr defTabSz="457200">
                <a:lnSpc>
                  <a:spcPct val="90000"/>
                </a:lnSpc>
                <a:spcBef>
                  <a:spcPts val="4500"/>
                </a:spcBef>
                <a:defRPr sz="2400" spc="0"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rgbClr val="FF6200"/>
                </a:solidFill>
              </a:endParaRP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0432A577-7A69-2C7C-CE74-D4F06E53EA2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444853" y="3924007"/>
              <a:ext cx="8967107" cy="24207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pt-BR" sz="3500" kern="1200" spc="0" dirty="0">
                  <a:solidFill>
                    <a:schemeClr val="bg2">
                      <a:lumMod val="75000"/>
                    </a:schemeClr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IPCA</a:t>
              </a:r>
            </a:p>
            <a:p>
              <a:pPr>
                <a:lnSpc>
                  <a:spcPct val="150000"/>
                </a:lnSpc>
              </a:pPr>
              <a:r>
                <a:rPr lang="pt-BR" sz="3500" kern="1200" spc="0" dirty="0">
                  <a:solidFill>
                    <a:schemeClr val="bg2">
                      <a:lumMod val="75000"/>
                    </a:schemeClr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Pré fixado 3%</a:t>
              </a:r>
            </a:p>
            <a:p>
              <a:pPr>
                <a:lnSpc>
                  <a:spcPct val="150000"/>
                </a:lnSpc>
              </a:pPr>
              <a:r>
                <a:rPr lang="pt-BR" sz="3500" kern="1200" spc="0" dirty="0">
                  <a:solidFill>
                    <a:schemeClr val="bg2">
                      <a:lumMod val="75000"/>
                    </a:schemeClr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Parcela Reduzida: Pré fixado 5%</a:t>
              </a:r>
            </a:p>
          </p:txBody>
        </p:sp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00FC8551-5662-D995-8E56-27B2661F6D3A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4960816" y="4684789"/>
              <a:ext cx="8967107" cy="16128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pt-BR" sz="3500" kern="1200" spc="0" dirty="0">
                  <a:solidFill>
                    <a:schemeClr val="bg2">
                      <a:lumMod val="75000"/>
                    </a:schemeClr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Geral: INCC</a:t>
              </a:r>
            </a:p>
            <a:p>
              <a:pPr>
                <a:lnSpc>
                  <a:spcPct val="150000"/>
                </a:lnSpc>
              </a:pPr>
              <a:r>
                <a:rPr lang="pt-BR" sz="3500" kern="1200" spc="0" dirty="0">
                  <a:solidFill>
                    <a:schemeClr val="bg2">
                      <a:lumMod val="75000"/>
                    </a:schemeClr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Parcela Reduzida: Pré fixado 3%</a:t>
              </a:r>
            </a:p>
          </p:txBody>
        </p:sp>
        <p:pic>
          <p:nvPicPr>
            <p:cNvPr id="17" name="Imagem 16">
              <a:extLst>
                <a:ext uri="{FF2B5EF4-FFF2-40B4-BE49-F238E27FC236}">
                  <a16:creationId xmlns:a16="http://schemas.microsoft.com/office/drawing/2014/main" id="{E5B6FA12-357B-F133-EAD9-AA16F1B0872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/>
            <a:srcRect r="1045"/>
            <a:stretch>
              <a:fillRect/>
            </a:stretch>
          </p:blipFill>
          <p:spPr>
            <a:xfrm>
              <a:off x="2314393" y="10744200"/>
              <a:ext cx="19794494" cy="189411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F2EAAB66-CBF7-36F1-1B16-DE94EA0E8A0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rcRect l="427" r="816"/>
            <a:stretch>
              <a:fillRect/>
            </a:stretch>
          </p:blipFill>
          <p:spPr>
            <a:xfrm>
              <a:off x="2318658" y="8285559"/>
              <a:ext cx="19757571" cy="187173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E9A34F30-799D-07D7-8D70-C77CC3AC95F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093279" y="1379638"/>
              <a:ext cx="12197442" cy="14158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pt-BR" sz="6500" dirty="0">
                  <a:solidFill>
                    <a:schemeClr val="bg2">
                      <a:lumMod val="75000"/>
                    </a:schemeClr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Reajuste das Cotas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43179286"/>
      </p:ext>
    </p:extLst>
  </p:cSld>
  <p:clrMapOvr>
    <a:masterClrMapping/>
  </p:clrMapOvr>
  <p:transition spd="slow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E7A45D-8AE8-C346-6F4E-4FCF03B5C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C5F72BF7-1B06-8CA9-1CFC-715861FCBDD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97495" y="386861"/>
            <a:ext cx="23646356" cy="12301531"/>
            <a:chOff x="797495" y="386861"/>
            <a:chExt cx="23646356" cy="12301531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46E882E8-3E1A-3455-96F7-579BBA7A839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747209" y="6150071"/>
              <a:ext cx="5819274" cy="653832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7" name="Imagem 16">
              <a:extLst>
                <a:ext uri="{FF2B5EF4-FFF2-40B4-BE49-F238E27FC236}">
                  <a16:creationId xmlns:a16="http://schemas.microsoft.com/office/drawing/2014/main" id="{D8B036FB-8C9C-DD7C-D281-3A3F8D478F0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0845511">
              <a:off x="18659296" y="5746376"/>
              <a:ext cx="4001467" cy="560399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1" name="CaixaDeTexto 20">
              <a:extLst>
                <a:ext uri="{FF2B5EF4-FFF2-40B4-BE49-F238E27FC236}">
                  <a16:creationId xmlns:a16="http://schemas.microsoft.com/office/drawing/2014/main" id="{D58295E3-658B-2D29-CF50-DCF1D2867E5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3409504" y="1914810"/>
              <a:ext cx="11034347" cy="9541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/>
              <a:endParaRPr lang="pt-BR" sz="3500" i="0" u="none" strike="noStrike" baseline="0" dirty="0">
                <a:solidFill>
                  <a:srgbClr val="000000"/>
                </a:solidFill>
                <a:latin typeface="Itau Display" panose="020B0503020204020204" pitchFamily="34" charset="0"/>
                <a:cs typeface="Itau Display" panose="020B0503020204020204" pitchFamily="34" charset="0"/>
              </a:endParaRPr>
            </a:p>
            <a:p>
              <a:endParaRPr lang="pt-BR" sz="3500" i="0" u="none" strike="noStrike" baseline="0" dirty="0">
                <a:latin typeface="Itau Display" panose="020B0503020204020204" pitchFamily="34" charset="0"/>
                <a:cs typeface="Itau Display" panose="020B0503020204020204" pitchFamily="34" charset="0"/>
              </a:endParaRPr>
            </a:p>
          </p:txBody>
        </p:sp>
        <p:sp>
          <p:nvSpPr>
            <p:cNvPr id="4" name="CaixaDeTexto 3">
              <a:extLst>
                <a:ext uri="{FF2B5EF4-FFF2-40B4-BE49-F238E27FC236}">
                  <a16:creationId xmlns:a16="http://schemas.microsoft.com/office/drawing/2014/main" id="{E593F8BA-49F2-7092-783E-4D3194C8BE7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4304680" y="2055134"/>
              <a:ext cx="7585145" cy="20882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pt-BR" sz="3000" b="1" kern="1200" spc="0" dirty="0">
                  <a:solidFill>
                    <a:schemeClr val="tx2"/>
                  </a:solidFill>
                  <a:highlight>
                    <a:srgbClr val="FFFF00"/>
                  </a:highlight>
                  <a:latin typeface="Itau Display" panose="020B0503020204020204" pitchFamily="34" charset="0"/>
                  <a:cs typeface="Itau Display" panose="020B0503020204020204" pitchFamily="34" charset="0"/>
                </a:rPr>
                <a:t>Importante</a:t>
              </a:r>
              <a:br>
                <a:rPr lang="pt-BR" sz="3000" b="1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</a:br>
              <a:r>
                <a:rPr lang="pt-BR" sz="3000" b="1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Aprovar o crédito </a:t>
              </a:r>
              <a:r>
                <a:rPr lang="pt-BR" sz="3000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via iParceiros ou Credline </a:t>
              </a:r>
              <a:r>
                <a:rPr lang="pt-BR" sz="3000" b="1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antes de iniciar o processo </a:t>
              </a:r>
              <a:r>
                <a:rPr lang="pt-BR" sz="3000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de faturamento</a:t>
              </a:r>
              <a:r>
                <a:rPr lang="pt-BR" sz="3000" i="0" strike="noStrike" baseline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 </a:t>
              </a:r>
            </a:p>
          </p:txBody>
        </p:sp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A8F90DA7-471F-6BB1-0DFA-97E1CD6FB167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97495" y="3133731"/>
              <a:ext cx="10904093" cy="90636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L="457200" indent="-457200" algn="l">
                <a:lnSpc>
                  <a:spcPts val="5000"/>
                </a:lnSpc>
                <a:buFont typeface="Wingdings" panose="05000000000000000000" pitchFamily="2" charset="2"/>
                <a:buChar char="§"/>
              </a:pPr>
              <a:r>
                <a:rPr lang="pt-BR" sz="3000" b="0" i="0" u="none" strike="noStrike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Clientes PF e PJ</a:t>
              </a:r>
            </a:p>
            <a:p>
              <a:pPr marL="457200" indent="-457200" algn="l">
                <a:lnSpc>
                  <a:spcPts val="5000"/>
                </a:lnSpc>
                <a:buFont typeface="Wingdings" panose="05000000000000000000" pitchFamily="2" charset="2"/>
                <a:buChar char="§"/>
              </a:pPr>
              <a:r>
                <a:rPr lang="pt-BR" sz="3000" b="0" i="0" u="none" strike="noStrike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Com junção de cotas e sem junção de cotas</a:t>
              </a:r>
            </a:p>
            <a:p>
              <a:pPr marL="457200" indent="-457200" algn="l">
                <a:lnSpc>
                  <a:spcPts val="5000"/>
                </a:lnSpc>
                <a:buFont typeface="Wingdings" panose="05000000000000000000" pitchFamily="2" charset="2"/>
                <a:buChar char="§"/>
              </a:pPr>
              <a:r>
                <a:rPr lang="pt-BR" sz="3000" b="0" i="0" u="none" strike="noStrike" kern="1200" spc="0" dirty="0">
                  <a:solidFill>
                    <a:schemeClr val="bg1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Faturamentos com 1 ou mais veículos (até 5)</a:t>
              </a:r>
            </a:p>
            <a:p>
              <a:pPr marL="457200" indent="-457200" algn="l">
                <a:lnSpc>
                  <a:spcPts val="5000"/>
                </a:lnSpc>
                <a:buFont typeface="Wingdings" panose="05000000000000000000" pitchFamily="2" charset="2"/>
                <a:buChar char="§"/>
              </a:pPr>
              <a:endParaRPr lang="pt-BR" sz="3000" kern="1200" spc="0" dirty="0">
                <a:solidFill>
                  <a:schemeClr val="tx2"/>
                </a:solidFill>
                <a:latin typeface="Itau Display" panose="020B0503020204020204" pitchFamily="34" charset="0"/>
                <a:cs typeface="Itau Display" panose="020B0503020204020204" pitchFamily="34" charset="0"/>
              </a:endParaRPr>
            </a:p>
            <a:p>
              <a:pPr marL="457200" indent="-457200">
                <a:lnSpc>
                  <a:spcPts val="5000"/>
                </a:lnSpc>
                <a:buFont typeface="Wingdings" panose="05000000000000000000" pitchFamily="2" charset="2"/>
                <a:buChar char="§"/>
              </a:pPr>
              <a:endParaRPr lang="pt-BR" sz="3000" kern="1200" spc="0" dirty="0">
                <a:solidFill>
                  <a:schemeClr val="tx2"/>
                </a:solidFill>
                <a:latin typeface="Itau Display" panose="020B0503020204020204" pitchFamily="34" charset="0"/>
                <a:cs typeface="Itau Display" panose="020B0503020204020204" pitchFamily="34" charset="0"/>
              </a:endParaRPr>
            </a:p>
            <a:p>
              <a:pPr marL="457200" indent="-457200">
                <a:lnSpc>
                  <a:spcPts val="5000"/>
                </a:lnSpc>
                <a:buFont typeface="Wingdings" panose="05000000000000000000" pitchFamily="2" charset="2"/>
                <a:buChar char="§"/>
              </a:pPr>
              <a:r>
                <a:rPr lang="pt-BR" sz="3000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Emissão automática de contratos (inclusive junção)</a:t>
              </a:r>
            </a:p>
            <a:p>
              <a:pPr marL="457200" indent="-457200">
                <a:lnSpc>
                  <a:spcPts val="5000"/>
                </a:lnSpc>
                <a:buFont typeface="Wingdings" panose="05000000000000000000" pitchFamily="2" charset="2"/>
                <a:buChar char="§"/>
              </a:pPr>
              <a:r>
                <a:rPr lang="pt-BR" sz="3000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Conferência automática da biometria</a:t>
              </a:r>
            </a:p>
            <a:p>
              <a:pPr marL="457200" indent="-457200">
                <a:lnSpc>
                  <a:spcPts val="5000"/>
                </a:lnSpc>
                <a:buFont typeface="Wingdings" panose="05000000000000000000" pitchFamily="2" charset="2"/>
                <a:buChar char="§"/>
              </a:pPr>
              <a:r>
                <a:rPr lang="pt-BR" sz="3000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Eliminação de e-mails (</a:t>
              </a:r>
              <a:r>
                <a:rPr lang="pt-BR" sz="3000" kern="1200" spc="0" dirty="0" err="1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ger</a:t>
              </a:r>
              <a:r>
                <a:rPr lang="pt-BR" sz="3000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 dúvidas)</a:t>
              </a:r>
            </a:p>
            <a:p>
              <a:pPr marL="457200" indent="-457200">
                <a:lnSpc>
                  <a:spcPts val="5000"/>
                </a:lnSpc>
                <a:buFont typeface="Wingdings" panose="05000000000000000000" pitchFamily="2" charset="2"/>
                <a:buChar char="§"/>
              </a:pPr>
              <a:r>
                <a:rPr lang="pt-BR" sz="3000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Link unificado, sendo agora 1 assinatura apenas</a:t>
              </a:r>
            </a:p>
            <a:p>
              <a:pPr marL="457200" indent="-457200">
                <a:lnSpc>
                  <a:spcPts val="5000"/>
                </a:lnSpc>
                <a:buFont typeface="Wingdings" panose="05000000000000000000" pitchFamily="2" charset="2"/>
                <a:buChar char="§"/>
              </a:pPr>
              <a:endParaRPr lang="pt-BR" sz="3000" kern="1200" spc="0" dirty="0">
                <a:solidFill>
                  <a:schemeClr val="tx2"/>
                </a:solidFill>
                <a:latin typeface="Itau Display" panose="020B0503020204020204" pitchFamily="34" charset="0"/>
                <a:cs typeface="Itau Display" panose="020B0503020204020204" pitchFamily="34" charset="0"/>
              </a:endParaRPr>
            </a:p>
            <a:p>
              <a:pPr marL="457200" indent="-457200">
                <a:lnSpc>
                  <a:spcPts val="5000"/>
                </a:lnSpc>
                <a:buFont typeface="Wingdings" panose="05000000000000000000" pitchFamily="2" charset="2"/>
                <a:buChar char="§"/>
              </a:pPr>
              <a:endParaRPr lang="pt-BR" sz="3000" kern="1200" spc="0" dirty="0">
                <a:solidFill>
                  <a:schemeClr val="tx2"/>
                </a:solidFill>
                <a:latin typeface="Itau Display" panose="020B0503020204020204" pitchFamily="34" charset="0"/>
                <a:cs typeface="Itau Display" panose="020B0503020204020204" pitchFamily="34" charset="0"/>
              </a:endParaRPr>
            </a:p>
            <a:p>
              <a:pPr marL="457200" indent="-457200">
                <a:lnSpc>
                  <a:spcPts val="5000"/>
                </a:lnSpc>
                <a:buFont typeface="Wingdings" panose="05000000000000000000" pitchFamily="2" charset="2"/>
                <a:buChar char="§"/>
              </a:pPr>
              <a:r>
                <a:rPr lang="pt-BR" sz="3000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Prazo de atendimento em D1</a:t>
              </a:r>
            </a:p>
            <a:p>
              <a:pPr marL="457200" indent="-457200">
                <a:lnSpc>
                  <a:spcPts val="5000"/>
                </a:lnSpc>
                <a:buFont typeface="Wingdings" panose="05000000000000000000" pitchFamily="2" charset="2"/>
                <a:buChar char="§"/>
              </a:pPr>
              <a:r>
                <a:rPr lang="pt-BR" sz="3000" kern="1200" spc="0" dirty="0">
                  <a:solidFill>
                    <a:schemeClr val="tx2"/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 Envio de e-mail com status da solicitação</a:t>
              </a:r>
            </a:p>
            <a:p>
              <a:pPr>
                <a:lnSpc>
                  <a:spcPts val="5500"/>
                </a:lnSpc>
              </a:pPr>
              <a:endParaRPr lang="pt-BR" sz="3000" dirty="0">
                <a:solidFill>
                  <a:schemeClr val="tx2"/>
                </a:solidFill>
                <a:latin typeface="Itau Display" panose="020B0503020204020204" pitchFamily="34" charset="0"/>
                <a:cs typeface="Itau Display" panose="020B0503020204020204" pitchFamily="34" charset="0"/>
              </a:endParaRPr>
            </a:p>
          </p:txBody>
        </p:sp>
        <p:sp>
          <p:nvSpPr>
            <p:cNvPr id="14" name="Espaço Reservado para Texto 30">
              <a:extLst>
                <a:ext uri="{FF2B5EF4-FFF2-40B4-BE49-F238E27FC236}">
                  <a16:creationId xmlns:a16="http://schemas.microsoft.com/office/drawing/2014/main" id="{D716FAEE-0A93-DB13-6D42-0672AC7F38D6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42999" y="2616093"/>
              <a:ext cx="9692143" cy="534156"/>
            </a:xfrm>
            <a:prstGeom prst="rect">
              <a:avLst/>
            </a:prstGeom>
          </p:spPr>
          <p:txBody>
            <a:bodyPr/>
            <a:lstStyle>
              <a:lvl1pPr marL="6096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1pPr>
              <a:lvl2pPr marL="12192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2pPr>
              <a:lvl3pPr marL="18288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3pPr>
              <a:lvl4pPr marL="24384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4pPr>
              <a:lvl5pPr marL="30480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5pPr>
              <a:lvl6pPr marL="36576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6pPr>
              <a:lvl7pPr marL="42672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7pPr>
              <a:lvl8pPr marL="48768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8pPr>
              <a:lvl9pPr marL="54864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9pPr>
            </a:lstStyle>
            <a:p>
              <a:pPr hangingPunct="1">
                <a:buSzTx/>
                <a:buFont typeface="Wingdings" panose="05000000000000000000" pitchFamily="2" charset="2"/>
                <a:buChar char="ü"/>
                <a:tabLst>
                  <a:tab pos="4229100" algn="l"/>
                </a:tabLst>
                <a:defRPr sz="2800">
                  <a:latin typeface="Itau Display Pro Regular"/>
                  <a:ea typeface="Itau Display Pro Regular"/>
                  <a:cs typeface="Itau Display Pro Regular"/>
                  <a:sym typeface="Itau Display Pro Regular"/>
                </a:defRPr>
              </a:pPr>
              <a:r>
                <a:rPr lang="pt-BR" sz="3000" kern="1200" dirty="0">
                  <a:solidFill>
                    <a:srgbClr val="FF6200"/>
                  </a:solidFill>
                  <a:latin typeface="Itau Display" panose="020B0503020204020204" pitchFamily="34" charset="0"/>
                  <a:ea typeface="Itau Display Pro Regular"/>
                  <a:cs typeface="Itau Display" panose="020B0503020204020204" pitchFamily="34" charset="0"/>
                  <a:sym typeface="Itau Display Pro Regular"/>
                </a:rPr>
                <a:t>Público</a:t>
              </a:r>
              <a:endParaRPr lang="pt-BR" sz="3000" kern="1200" dirty="0">
                <a:solidFill>
                  <a:srgbClr val="FF6200"/>
                </a:solidFill>
                <a:latin typeface="Itau Display" panose="020B0503020204020204" pitchFamily="34" charset="0"/>
                <a:ea typeface="Itau Display Pro Bold"/>
                <a:cs typeface="Itau Display" panose="020B0503020204020204" pitchFamily="34" charset="0"/>
                <a:sym typeface="Itau Display Pro Bold"/>
              </a:endParaRPr>
            </a:p>
          </p:txBody>
        </p:sp>
        <p:sp>
          <p:nvSpPr>
            <p:cNvPr id="15" name="Espaço Reservado para Texto 30">
              <a:extLst>
                <a:ext uri="{FF2B5EF4-FFF2-40B4-BE49-F238E27FC236}">
                  <a16:creationId xmlns:a16="http://schemas.microsoft.com/office/drawing/2014/main" id="{516CF31B-641B-6E99-BFD3-2E2F256D4A0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77849" y="5814177"/>
              <a:ext cx="9692143" cy="534156"/>
            </a:xfrm>
            <a:prstGeom prst="rect">
              <a:avLst/>
            </a:prstGeom>
          </p:spPr>
          <p:txBody>
            <a:bodyPr/>
            <a:lstStyle>
              <a:lvl1pPr marL="6096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1pPr>
              <a:lvl2pPr marL="12192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2pPr>
              <a:lvl3pPr marL="18288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3pPr>
              <a:lvl4pPr marL="24384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4pPr>
              <a:lvl5pPr marL="30480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5pPr>
              <a:lvl6pPr marL="36576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6pPr>
              <a:lvl7pPr marL="42672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7pPr>
              <a:lvl8pPr marL="48768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8pPr>
              <a:lvl9pPr marL="54864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9pPr>
            </a:lstStyle>
            <a:p>
              <a:pPr hangingPunct="1">
                <a:buSzTx/>
                <a:buFont typeface="Wingdings" panose="05000000000000000000" pitchFamily="2" charset="2"/>
                <a:buChar char="ü"/>
                <a:tabLst>
                  <a:tab pos="4229100" algn="l"/>
                </a:tabLst>
                <a:defRPr sz="2800">
                  <a:latin typeface="Itau Display Pro Regular"/>
                  <a:ea typeface="Itau Display Pro Regular"/>
                  <a:cs typeface="Itau Display Pro Regular"/>
                  <a:sym typeface="Itau Display Pro Regular"/>
                </a:defRPr>
              </a:pPr>
              <a:r>
                <a:rPr lang="pt-BR" sz="3000" kern="1200" dirty="0">
                  <a:solidFill>
                    <a:srgbClr val="FF6200"/>
                  </a:solidFill>
                  <a:latin typeface="Itau Display Pro Regular"/>
                  <a:ea typeface="Itau Display Pro Regular"/>
                  <a:cs typeface="Itau Display Pro Regular"/>
                  <a:sym typeface="Itau Display Pro Regular"/>
                </a:rPr>
                <a:t>Melhorias</a:t>
              </a:r>
              <a:endParaRPr lang="pt-BR" sz="3000" kern="1200" dirty="0">
                <a:solidFill>
                  <a:srgbClr val="FF6200"/>
                </a:solidFill>
                <a:latin typeface="Itau Display Pro Bold"/>
                <a:ea typeface="Itau Display Pro Bold"/>
                <a:cs typeface="Itau Display Pro Bold"/>
                <a:sym typeface="Itau Display Pro Bold"/>
              </a:endParaRPr>
            </a:p>
          </p:txBody>
        </p:sp>
        <p:sp>
          <p:nvSpPr>
            <p:cNvPr id="16" name="Espaço Reservado para Texto 30">
              <a:extLst>
                <a:ext uri="{FF2B5EF4-FFF2-40B4-BE49-F238E27FC236}">
                  <a16:creationId xmlns:a16="http://schemas.microsoft.com/office/drawing/2014/main" id="{FDCCE470-FAFD-7DCD-6996-7776A651D32D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62359" y="9641110"/>
              <a:ext cx="9692143" cy="534156"/>
            </a:xfrm>
            <a:prstGeom prst="rect">
              <a:avLst/>
            </a:prstGeom>
          </p:spPr>
          <p:txBody>
            <a:bodyPr/>
            <a:lstStyle>
              <a:lvl1pPr marL="6096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1pPr>
              <a:lvl2pPr marL="12192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2pPr>
              <a:lvl3pPr marL="18288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3pPr>
              <a:lvl4pPr marL="24384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4pPr>
              <a:lvl5pPr marL="30480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5pPr>
              <a:lvl6pPr marL="36576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6pPr>
              <a:lvl7pPr marL="42672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7pPr>
              <a:lvl8pPr marL="48768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8pPr>
              <a:lvl9pPr marL="54864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9pPr>
            </a:lstStyle>
            <a:p>
              <a:pPr hangingPunct="1">
                <a:buSzTx/>
                <a:buFont typeface="Wingdings" panose="05000000000000000000" pitchFamily="2" charset="2"/>
                <a:buChar char="ü"/>
                <a:tabLst>
                  <a:tab pos="4229100" algn="l"/>
                </a:tabLst>
                <a:defRPr sz="2800">
                  <a:latin typeface="Itau Display Pro Regular"/>
                  <a:ea typeface="Itau Display Pro Regular"/>
                  <a:cs typeface="Itau Display Pro Regular"/>
                  <a:sym typeface="Itau Display Pro Regular"/>
                </a:defRPr>
              </a:pPr>
              <a:r>
                <a:rPr lang="pt-BR" sz="3000" dirty="0">
                  <a:solidFill>
                    <a:srgbClr val="FF6200"/>
                  </a:solidFill>
                  <a:latin typeface="Itau Display Pro Regular"/>
                  <a:ea typeface="Itau Display Pro Regular"/>
                  <a:cs typeface="Itau Display Pro Regular"/>
                  <a:sym typeface="Itau Display Pro Regular"/>
                </a:rPr>
                <a:t>Ocorrências</a:t>
              </a:r>
              <a:endParaRPr lang="pt-BR" sz="3000" dirty="0">
                <a:solidFill>
                  <a:srgbClr val="FF6200"/>
                </a:solidFill>
                <a:latin typeface="Itau Display Pro Bold"/>
                <a:ea typeface="Itau Display Pro Bold"/>
                <a:cs typeface="Itau Display Pro Bold"/>
                <a:sym typeface="Itau Display Pro Bold"/>
              </a:endParaRPr>
            </a:p>
          </p:txBody>
        </p:sp>
        <p:pic>
          <p:nvPicPr>
            <p:cNvPr id="3" name="Imagem" descr="Imagem">
              <a:extLst>
                <a:ext uri="{FF2B5EF4-FFF2-40B4-BE49-F238E27FC236}">
                  <a16:creationId xmlns:a16="http://schemas.microsoft.com/office/drawing/2014/main" id="{120CA2E1-46FE-F79B-A933-492DF611A05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730688" y="386861"/>
              <a:ext cx="1019598" cy="1019910"/>
            </a:xfrm>
            <a:prstGeom prst="rect">
              <a:avLst/>
            </a:prstGeom>
            <a:ln w="12700">
              <a:miter lim="400000"/>
            </a:ln>
          </p:spPr>
        </p:pic>
        <p:cxnSp>
          <p:nvCxnSpPr>
            <p:cNvPr id="6" name="Conector reto 5">
              <a:extLst>
                <a:ext uri="{FF2B5EF4-FFF2-40B4-BE49-F238E27FC236}">
                  <a16:creationId xmlns:a16="http://schemas.microsoft.com/office/drawing/2014/main" id="{14EDCE96-D105-4081-C1DD-6C1E357FC025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11658600" y="3099234"/>
              <a:ext cx="0" cy="8989748"/>
            </a:xfrm>
            <a:prstGeom prst="line">
              <a:avLst/>
            </a:prstGeom>
            <a:noFill/>
            <a:ln w="25400" cap="flat">
              <a:solidFill>
                <a:schemeClr val="tx2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9" name="Espaço Reservado para Texto 30">
              <a:extLst>
                <a:ext uri="{FF2B5EF4-FFF2-40B4-BE49-F238E27FC236}">
                  <a16:creationId xmlns:a16="http://schemas.microsoft.com/office/drawing/2014/main" id="{2EFED123-A592-BC09-B30A-BD37CD3FB8A4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28965" y="696767"/>
              <a:ext cx="5191513" cy="552454"/>
            </a:xfrm>
            <a:prstGeom prst="rect">
              <a:avLst/>
            </a:prstGeom>
          </p:spPr>
          <p:txBody>
            <a:bodyPr/>
            <a:lstStyle>
              <a:lvl1pPr marL="6096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1pPr>
              <a:lvl2pPr marL="12192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2pPr>
              <a:lvl3pPr marL="18288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3pPr>
              <a:lvl4pPr marL="24384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4pPr>
              <a:lvl5pPr marL="30480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5pPr>
              <a:lvl6pPr marL="36576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6pPr>
              <a:lvl7pPr marL="42672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7pPr>
              <a:lvl8pPr marL="48768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8pPr>
              <a:lvl9pPr marL="54864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9pPr>
            </a:lstStyle>
            <a:p>
              <a:pPr marL="0" indent="0" hangingPunct="1">
                <a:buSzTx/>
                <a:buFontTx/>
                <a:buNone/>
                <a:tabLst>
                  <a:tab pos="4229100" algn="l"/>
                </a:tabLst>
                <a:defRPr sz="2800">
                  <a:latin typeface="Itau Display Pro Regular"/>
                  <a:ea typeface="Itau Display Pro Regular"/>
                  <a:cs typeface="Itau Display Pro Regular"/>
                  <a:sym typeface="Itau Display Pro Regular"/>
                </a:defRPr>
              </a:pPr>
              <a:r>
                <a:rPr lang="pt-BR" sz="3500" dirty="0">
                  <a:solidFill>
                    <a:srgbClr val="FF6200"/>
                  </a:solidFill>
                  <a:latin typeface="Itau Display Pro Regular"/>
                  <a:ea typeface="Itau Display Pro Regular"/>
                  <a:cs typeface="Itau Display Pro Regular"/>
                  <a:sym typeface="Itau Display Pro Regular"/>
                </a:rPr>
                <a:t>Hive – Faturamento Auto</a:t>
              </a:r>
              <a:endParaRPr lang="pt-BR" sz="3500" dirty="0">
                <a:solidFill>
                  <a:srgbClr val="FF6200"/>
                </a:solidFill>
                <a:latin typeface="Itau Display Pro Bold"/>
                <a:ea typeface="Itau Display Pro Bold"/>
                <a:cs typeface="Itau Display Pro Bold"/>
                <a:sym typeface="Itau Display Pro Bold"/>
              </a:endParaRPr>
            </a:p>
          </p:txBody>
        </p:sp>
        <p:sp>
          <p:nvSpPr>
            <p:cNvPr id="13" name="Retângulo: Cantos Arredondados 12">
              <a:extLst>
                <a:ext uri="{FF2B5EF4-FFF2-40B4-BE49-F238E27FC236}">
                  <a16:creationId xmlns:a16="http://schemas.microsoft.com/office/drawing/2014/main" id="{E0DE7EDD-E989-72BB-72B7-4D806325858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3848860" y="1895760"/>
              <a:ext cx="8496789" cy="2594001"/>
            </a:xfrm>
            <a:prstGeom prst="roundRect">
              <a:avLst>
                <a:gd name="adj" fmla="val 5143"/>
              </a:avLst>
            </a:prstGeom>
            <a:noFill/>
            <a:ln w="38100" cap="flat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2438337" rtl="0" fontAlgn="auto" latinLnBrk="0" hangingPunct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24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8779534"/>
      </p:ext>
    </p:extLst>
  </p:cSld>
  <p:clrMapOvr>
    <a:masterClrMapping/>
  </p:clrMapOvr>
  <p:transition spd="slow">
    <p:push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26FA83-5AC7-4E64-1B9A-6BE9CCEFB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65781960-BEB9-3D4F-C447-9D55ED95E59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28965" y="386861"/>
            <a:ext cx="22821321" cy="10772205"/>
            <a:chOff x="928965" y="386861"/>
            <a:chExt cx="22821321" cy="10772205"/>
          </a:xfrm>
        </p:grpSpPr>
        <p:pic>
          <p:nvPicPr>
            <p:cNvPr id="12" name="Imagem" descr="Imagem">
              <a:extLst>
                <a:ext uri="{FF2B5EF4-FFF2-40B4-BE49-F238E27FC236}">
                  <a16:creationId xmlns:a16="http://schemas.microsoft.com/office/drawing/2014/main" id="{6E56EA4C-B2B1-12D5-AA1A-DCA40DA8F1A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730688" y="386861"/>
              <a:ext cx="1019598" cy="1019910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5" name="Espaço Reservado para Texto 30">
              <a:extLst>
                <a:ext uri="{FF2B5EF4-FFF2-40B4-BE49-F238E27FC236}">
                  <a16:creationId xmlns:a16="http://schemas.microsoft.com/office/drawing/2014/main" id="{42434400-2DC9-1733-9DC5-5D6A565EA0DC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28965" y="696767"/>
              <a:ext cx="6315897" cy="534156"/>
            </a:xfrm>
            <a:prstGeom prst="rect">
              <a:avLst/>
            </a:prstGeom>
          </p:spPr>
          <p:txBody>
            <a:bodyPr/>
            <a:lstStyle>
              <a:lvl1pPr marL="6096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1pPr>
              <a:lvl2pPr marL="12192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2pPr>
              <a:lvl3pPr marL="18288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3pPr>
              <a:lvl4pPr marL="24384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4pPr>
              <a:lvl5pPr marL="30480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5pPr>
              <a:lvl6pPr marL="36576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6pPr>
              <a:lvl7pPr marL="42672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7pPr>
              <a:lvl8pPr marL="48768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8pPr>
              <a:lvl9pPr marL="54864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9pPr>
            </a:lstStyle>
            <a:p>
              <a:pPr marL="0" indent="0" hangingPunct="1">
                <a:buSzTx/>
                <a:buFontTx/>
                <a:buNone/>
                <a:tabLst>
                  <a:tab pos="4229100" algn="l"/>
                </a:tabLst>
                <a:defRPr sz="2800">
                  <a:latin typeface="Itau Display Pro Regular"/>
                  <a:ea typeface="Itau Display Pro Regular"/>
                  <a:cs typeface="Itau Display Pro Regular"/>
                  <a:sym typeface="Itau Display Pro Regular"/>
                </a:defRPr>
              </a:pPr>
              <a:r>
                <a:rPr lang="pt-BR" sz="3500" dirty="0">
                  <a:solidFill>
                    <a:srgbClr val="FF6200"/>
                  </a:solidFill>
                  <a:latin typeface="Itau Display Pro Regular"/>
                  <a:ea typeface="Itau Display Pro Regular"/>
                  <a:cs typeface="Itau Display Pro Regular"/>
                  <a:sym typeface="Itau Display Pro Regular"/>
                </a:rPr>
                <a:t>iParceiros</a:t>
              </a:r>
              <a:endParaRPr lang="pt-BR" sz="3500" dirty="0">
                <a:solidFill>
                  <a:srgbClr val="FF6200"/>
                </a:solidFill>
                <a:latin typeface="Itau Display Pro Bold"/>
                <a:ea typeface="Itau Display Pro Bold"/>
                <a:cs typeface="Itau Display Pro Bold"/>
                <a:sym typeface="Itau Display Pro Bold"/>
              </a:endParaRPr>
            </a:p>
          </p:txBody>
        </p:sp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A98666D3-34D2-0875-5D7F-F7E6BA561837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093279" y="1379638"/>
              <a:ext cx="12197442" cy="14158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pt-BR" sz="6500" dirty="0">
                  <a:solidFill>
                    <a:schemeClr val="bg2">
                      <a:lumMod val="75000"/>
                    </a:schemeClr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Gestão de Clientes</a:t>
              </a:r>
            </a:p>
          </p:txBody>
        </p:sp>
        <p:grpSp>
          <p:nvGrpSpPr>
            <p:cNvPr id="7169" name="Agrupar 7168">
              <a:extLst>
                <a:ext uri="{FF2B5EF4-FFF2-40B4-BE49-F238E27FC236}">
                  <a16:creationId xmlns:a16="http://schemas.microsoft.com/office/drawing/2014/main" id="{5E211F5B-E38E-688E-F21C-AA57D296F6A9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2863849" y="3213099"/>
              <a:ext cx="18842169" cy="7945967"/>
              <a:chOff x="2863849" y="3213099"/>
              <a:chExt cx="18842169" cy="7945967"/>
            </a:xfrm>
          </p:grpSpPr>
          <p:pic>
            <p:nvPicPr>
              <p:cNvPr id="7" name="Picture 4">
                <a:extLst>
                  <a:ext uri="{FF2B5EF4-FFF2-40B4-BE49-F238E27FC236}">
                    <a16:creationId xmlns:a16="http://schemas.microsoft.com/office/drawing/2014/main" id="{56D45EFC-2D24-83F1-9D64-FFE92AB4280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63849" y="3213099"/>
                <a:ext cx="18842169" cy="7945967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3" name="Retângulo 12">
                <a:extLst>
                  <a:ext uri="{FF2B5EF4-FFF2-40B4-BE49-F238E27FC236}">
                    <a16:creationId xmlns:a16="http://schemas.microsoft.com/office/drawing/2014/main" id="{4547FCF8-E98E-043A-A543-8503310951C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074608" y="7450666"/>
                <a:ext cx="1394860" cy="423334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2438337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pt-BR" sz="24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 Neue"/>
                </a:endParaRPr>
              </a:p>
            </p:txBody>
          </p:sp>
          <p:sp>
            <p:nvSpPr>
              <p:cNvPr id="14" name="Retângulo 13">
                <a:extLst>
                  <a:ext uri="{FF2B5EF4-FFF2-40B4-BE49-F238E27FC236}">
                    <a16:creationId xmlns:a16="http://schemas.microsoft.com/office/drawing/2014/main" id="{6F3623A7-7655-A2C6-9DAB-AC8E0FE99B4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125731" y="8805332"/>
                <a:ext cx="1390229" cy="423334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2438337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pt-BR" sz="24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 Neue"/>
                </a:endParaRPr>
              </a:p>
            </p:txBody>
          </p:sp>
          <p:sp>
            <p:nvSpPr>
              <p:cNvPr id="15" name="Retângulo 14">
                <a:extLst>
                  <a:ext uri="{FF2B5EF4-FFF2-40B4-BE49-F238E27FC236}">
                    <a16:creationId xmlns:a16="http://schemas.microsoft.com/office/drawing/2014/main" id="{088B01B8-9225-4B75-33DB-161DAA71C5C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560110" y="9999132"/>
                <a:ext cx="1163358" cy="423334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2438337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pt-BR" sz="24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 Neue"/>
                </a:endParaRPr>
              </a:p>
            </p:txBody>
          </p:sp>
          <p:sp>
            <p:nvSpPr>
              <p:cNvPr id="18" name="Retângulo 17">
                <a:extLst>
                  <a:ext uri="{FF2B5EF4-FFF2-40B4-BE49-F238E27FC236}">
                    <a16:creationId xmlns:a16="http://schemas.microsoft.com/office/drawing/2014/main" id="{C8ACA310-AC2E-78E5-E249-DE73411FB76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894664" y="8098366"/>
                <a:ext cx="1885649" cy="423334"/>
              </a:xfrm>
              <a:prstGeom prst="rect">
                <a:avLst/>
              </a:prstGeom>
              <a:solidFill>
                <a:srgbClr val="F1F2F4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2438337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pt-BR" sz="24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 Neue"/>
                </a:endParaRPr>
              </a:p>
            </p:txBody>
          </p:sp>
          <p:sp>
            <p:nvSpPr>
              <p:cNvPr id="19" name="Retângulo 18">
                <a:extLst>
                  <a:ext uri="{FF2B5EF4-FFF2-40B4-BE49-F238E27FC236}">
                    <a16:creationId xmlns:a16="http://schemas.microsoft.com/office/drawing/2014/main" id="{5D670AD1-8B66-5F8A-7709-24DE8F05940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264446" y="9402232"/>
                <a:ext cx="1983955" cy="423334"/>
              </a:xfrm>
              <a:prstGeom prst="rect">
                <a:avLst/>
              </a:prstGeom>
              <a:solidFill>
                <a:srgbClr val="F1F2F4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2438337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pt-BR" sz="24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 Neue"/>
                </a:endParaRPr>
              </a:p>
            </p:txBody>
          </p:sp>
          <p:sp>
            <p:nvSpPr>
              <p:cNvPr id="20" name="Retângulo 19">
                <a:extLst>
                  <a:ext uri="{FF2B5EF4-FFF2-40B4-BE49-F238E27FC236}">
                    <a16:creationId xmlns:a16="http://schemas.microsoft.com/office/drawing/2014/main" id="{D1CECD3D-AC2F-0B95-EA47-23A025EC5EC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030131" y="10636248"/>
                <a:ext cx="1828802" cy="423334"/>
              </a:xfrm>
              <a:prstGeom prst="rect">
                <a:avLst/>
              </a:prstGeom>
              <a:solidFill>
                <a:srgbClr val="F1F2F4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2438337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pt-BR" sz="24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 Neue"/>
                </a:endParaRPr>
              </a:p>
            </p:txBody>
          </p:sp>
          <p:pic>
            <p:nvPicPr>
              <p:cNvPr id="25" name="Imagem 24">
                <a:extLst>
                  <a:ext uri="{FF2B5EF4-FFF2-40B4-BE49-F238E27FC236}">
                    <a16:creationId xmlns:a16="http://schemas.microsoft.com/office/drawing/2014/main" id="{119F7975-1EDE-5418-BCE1-21060AC3FF4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79838" y="8735482"/>
                <a:ext cx="845893" cy="365792"/>
              </a:xfrm>
              <a:prstGeom prst="rect">
                <a:avLst/>
              </a:prstGeom>
            </p:spPr>
          </p:pic>
          <p:pic>
            <p:nvPicPr>
              <p:cNvPr id="27" name="Imagem 26">
                <a:extLst>
                  <a:ext uri="{FF2B5EF4-FFF2-40B4-BE49-F238E27FC236}">
                    <a16:creationId xmlns:a16="http://schemas.microsoft.com/office/drawing/2014/main" id="{191A04F8-4937-C7D2-1FB1-6FE52170796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18552" y="9392401"/>
                <a:ext cx="845894" cy="328149"/>
              </a:xfrm>
              <a:prstGeom prst="rect">
                <a:avLst/>
              </a:prstGeom>
            </p:spPr>
          </p:pic>
          <p:pic>
            <p:nvPicPr>
              <p:cNvPr id="29" name="Imagem 28">
                <a:extLst>
                  <a:ext uri="{FF2B5EF4-FFF2-40B4-BE49-F238E27FC236}">
                    <a16:creationId xmlns:a16="http://schemas.microsoft.com/office/drawing/2014/main" id="{A1251A82-CCBD-3A1D-C37A-56F2B5B4362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279838" y="9993058"/>
                <a:ext cx="1280271" cy="434378"/>
              </a:xfrm>
              <a:prstGeom prst="rect">
                <a:avLst/>
              </a:prstGeom>
            </p:spPr>
          </p:pic>
          <p:pic>
            <p:nvPicPr>
              <p:cNvPr id="31" name="Imagem 30">
                <a:extLst>
                  <a:ext uri="{FF2B5EF4-FFF2-40B4-BE49-F238E27FC236}">
                    <a16:creationId xmlns:a16="http://schemas.microsoft.com/office/drawing/2014/main" id="{24663BD2-6133-D8FC-2F16-422FECD51C6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333214" y="7521865"/>
                <a:ext cx="671983" cy="303993"/>
              </a:xfrm>
              <a:prstGeom prst="rect">
                <a:avLst/>
              </a:prstGeom>
            </p:spPr>
          </p:pic>
          <p:grpSp>
            <p:nvGrpSpPr>
              <p:cNvPr id="35" name="Agrupar 34">
                <a:extLst>
                  <a:ext uri="{FF2B5EF4-FFF2-40B4-BE49-F238E27FC236}">
                    <a16:creationId xmlns:a16="http://schemas.microsoft.com/office/drawing/2014/main" id="{6C4609C5-C78F-FC73-94D9-1E2C06E55E11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6541477" y="7541992"/>
                <a:ext cx="1278653" cy="283866"/>
                <a:chOff x="6541477" y="7541992"/>
                <a:chExt cx="1278653" cy="283866"/>
              </a:xfrm>
            </p:grpSpPr>
            <p:sp>
              <p:nvSpPr>
                <p:cNvPr id="33" name="Retângulo 32">
                  <a:extLst>
                    <a:ext uri="{FF2B5EF4-FFF2-40B4-BE49-F238E27FC236}">
                      <a16:creationId xmlns:a16="http://schemas.microsoft.com/office/drawing/2014/main" id="{F190539C-C2AC-1359-3659-040F6330909C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6541477" y="7541992"/>
                  <a:ext cx="1278653" cy="252377"/>
                </a:xfrm>
                <a:prstGeom prst="rect">
                  <a:avLst/>
                </a:prstGeom>
                <a:solidFill>
                  <a:srgbClr val="FFFFFF"/>
                </a:solidFill>
                <a:ln w="25400" cap="flat">
                  <a:noFill/>
                  <a:prstDash val="solid"/>
                  <a:round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50800" tIns="50800" rIns="50800" bIns="50800" numCol="1" spcCol="38100" rtlCol="0" anchor="ctr">
                  <a:spAutoFit/>
                </a:bodyPr>
                <a:lstStyle/>
                <a:p>
                  <a:pPr marL="0" marR="0" indent="0" algn="l" defTabSz="2438337" rtl="0" fontAlgn="auto" latinLnBrk="0" hangingPunct="0">
                    <a:lnSpc>
                      <a:spcPct val="90000"/>
                    </a:lnSpc>
                    <a:spcBef>
                      <a:spcPts val="45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2400" b="0" i="0" u="none" strike="noStrike" cap="none" spc="0" normalizeH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 Neue"/>
                  </a:endParaRPr>
                </a:p>
              </p:txBody>
            </p:sp>
            <p:sp>
              <p:nvSpPr>
                <p:cNvPr id="34" name="CaixaDeTexto 33">
                  <a:extLst>
                    <a:ext uri="{FF2B5EF4-FFF2-40B4-BE49-F238E27FC236}">
                      <a16:creationId xmlns:a16="http://schemas.microsoft.com/office/drawing/2014/main" id="{EDF0AB47-F440-46FF-3CB0-510F2A3CF4CB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6619473" y="7573481"/>
                  <a:ext cx="1174504" cy="25237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pt-BR" sz="1300" kern="5000" spc="0" dirty="0">
                      <a:solidFill>
                        <a:srgbClr val="808080"/>
                      </a:solidFill>
                      <a:latin typeface="Itau Display Pro Regular"/>
                      <a:cs typeface="Itau Display Pro Regular"/>
                      <a:sym typeface="Itau Display Pro Regular"/>
                    </a:rPr>
                    <a:t>123.456789-10</a:t>
                  </a:r>
                  <a:endParaRPr lang="pt-BR" sz="1300" kern="5000" spc="0" dirty="0">
                    <a:solidFill>
                      <a:srgbClr val="808080"/>
                    </a:solidFill>
                  </a:endParaRPr>
                </a:p>
              </p:txBody>
            </p:sp>
          </p:grpSp>
          <p:grpSp>
            <p:nvGrpSpPr>
              <p:cNvPr id="36" name="Agrupar 35">
                <a:extLst>
                  <a:ext uri="{FF2B5EF4-FFF2-40B4-BE49-F238E27FC236}">
                    <a16:creationId xmlns:a16="http://schemas.microsoft.com/office/drawing/2014/main" id="{99ABB669-463F-0B66-4F11-B262042A9203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6541477" y="8776445"/>
                <a:ext cx="1278653" cy="283866"/>
                <a:chOff x="6541477" y="7541992"/>
                <a:chExt cx="1278653" cy="283866"/>
              </a:xfrm>
            </p:grpSpPr>
            <p:sp>
              <p:nvSpPr>
                <p:cNvPr id="37" name="Retângulo 36">
                  <a:extLst>
                    <a:ext uri="{FF2B5EF4-FFF2-40B4-BE49-F238E27FC236}">
                      <a16:creationId xmlns:a16="http://schemas.microsoft.com/office/drawing/2014/main" id="{41F875E6-A8C4-9373-7DAA-D015FB556438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6541477" y="7541992"/>
                  <a:ext cx="1278653" cy="252377"/>
                </a:xfrm>
                <a:prstGeom prst="rect">
                  <a:avLst/>
                </a:prstGeom>
                <a:solidFill>
                  <a:srgbClr val="FFFFFF"/>
                </a:solidFill>
                <a:ln w="25400" cap="flat">
                  <a:noFill/>
                  <a:prstDash val="solid"/>
                  <a:round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50800" tIns="50800" rIns="50800" bIns="50800" numCol="1" spcCol="38100" rtlCol="0" anchor="ctr">
                  <a:spAutoFit/>
                </a:bodyPr>
                <a:lstStyle/>
                <a:p>
                  <a:pPr marL="0" marR="0" indent="0" algn="l" defTabSz="2438337" rtl="0" fontAlgn="auto" latinLnBrk="0" hangingPunct="0">
                    <a:lnSpc>
                      <a:spcPct val="90000"/>
                    </a:lnSpc>
                    <a:spcBef>
                      <a:spcPts val="45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2400" b="0" i="0" u="none" strike="noStrike" cap="none" spc="0" normalizeH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 Neue"/>
                  </a:endParaRPr>
                </a:p>
              </p:txBody>
            </p:sp>
            <p:sp>
              <p:nvSpPr>
                <p:cNvPr id="38" name="CaixaDeTexto 37">
                  <a:extLst>
                    <a:ext uri="{FF2B5EF4-FFF2-40B4-BE49-F238E27FC236}">
                      <a16:creationId xmlns:a16="http://schemas.microsoft.com/office/drawing/2014/main" id="{83B5C1C6-F5A1-E76D-D77D-36732C6485EC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6619473" y="7573481"/>
                  <a:ext cx="1174504" cy="25237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pt-BR" sz="1300" kern="5000" spc="0" dirty="0">
                      <a:solidFill>
                        <a:srgbClr val="808080"/>
                      </a:solidFill>
                      <a:latin typeface="Itau Display Pro Regular"/>
                      <a:cs typeface="Itau Display Pro Regular"/>
                      <a:sym typeface="Itau Display Pro Regular"/>
                    </a:rPr>
                    <a:t>123.456789-10</a:t>
                  </a:r>
                  <a:endParaRPr lang="pt-BR" sz="1300" kern="5000" spc="0" dirty="0">
                    <a:solidFill>
                      <a:srgbClr val="808080"/>
                    </a:solidFill>
                  </a:endParaRPr>
                </a:p>
              </p:txBody>
            </p:sp>
          </p:grpSp>
          <p:grpSp>
            <p:nvGrpSpPr>
              <p:cNvPr id="39" name="Agrupar 38">
                <a:extLst>
                  <a:ext uri="{FF2B5EF4-FFF2-40B4-BE49-F238E27FC236}">
                    <a16:creationId xmlns:a16="http://schemas.microsoft.com/office/drawing/2014/main" id="{110BC2EB-4207-EAE5-4412-BAD2069E8ABE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6515324" y="8168100"/>
                <a:ext cx="1278653" cy="283866"/>
                <a:chOff x="6541477" y="7541992"/>
                <a:chExt cx="1278653" cy="283866"/>
              </a:xfrm>
              <a:solidFill>
                <a:srgbClr val="F1F2F4"/>
              </a:solidFill>
            </p:grpSpPr>
            <p:sp>
              <p:nvSpPr>
                <p:cNvPr id="40" name="Retângulo 39">
                  <a:extLst>
                    <a:ext uri="{FF2B5EF4-FFF2-40B4-BE49-F238E27FC236}">
                      <a16:creationId xmlns:a16="http://schemas.microsoft.com/office/drawing/2014/main" id="{626C61E2-AAFC-C47B-EFA9-546050AFA7A9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6541477" y="7541992"/>
                  <a:ext cx="1278653" cy="252377"/>
                </a:xfrm>
                <a:prstGeom prst="rect">
                  <a:avLst/>
                </a:prstGeom>
                <a:grpFill/>
                <a:ln w="25400" cap="flat">
                  <a:noFill/>
                  <a:prstDash val="solid"/>
                  <a:round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50800" tIns="50800" rIns="50800" bIns="50800" numCol="1" spcCol="38100" rtlCol="0" anchor="ctr">
                  <a:spAutoFit/>
                </a:bodyPr>
                <a:lstStyle/>
                <a:p>
                  <a:pPr marL="0" marR="0" indent="0" algn="l" defTabSz="2438337" rtl="0" fontAlgn="auto" latinLnBrk="0" hangingPunct="0">
                    <a:lnSpc>
                      <a:spcPct val="90000"/>
                    </a:lnSpc>
                    <a:spcBef>
                      <a:spcPts val="45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2400" b="0" i="0" u="none" strike="noStrike" cap="none" spc="0" normalizeH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 Neue"/>
                  </a:endParaRPr>
                </a:p>
              </p:txBody>
            </p:sp>
            <p:sp>
              <p:nvSpPr>
                <p:cNvPr id="41" name="CaixaDeTexto 40">
                  <a:extLst>
                    <a:ext uri="{FF2B5EF4-FFF2-40B4-BE49-F238E27FC236}">
                      <a16:creationId xmlns:a16="http://schemas.microsoft.com/office/drawing/2014/main" id="{9734FA78-F25C-12FF-F541-B47A940D5B5F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6619473" y="7573481"/>
                  <a:ext cx="1174504" cy="252377"/>
                </a:xfrm>
                <a:prstGeom prst="rect">
                  <a:avLst/>
                </a:prstGeom>
                <a:grp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pt-BR" sz="1300" kern="5000" spc="0" dirty="0">
                      <a:solidFill>
                        <a:srgbClr val="808080"/>
                      </a:solidFill>
                      <a:latin typeface="Itau Display Pro Regular"/>
                      <a:cs typeface="Itau Display Pro Regular"/>
                      <a:sym typeface="Itau Display Pro Regular"/>
                    </a:rPr>
                    <a:t>123.456789-10</a:t>
                  </a:r>
                  <a:endParaRPr lang="pt-BR" sz="1300" kern="5000" spc="0" dirty="0">
                    <a:solidFill>
                      <a:srgbClr val="808080"/>
                    </a:solidFill>
                  </a:endParaRPr>
                </a:p>
              </p:txBody>
            </p:sp>
          </p:grpSp>
          <p:grpSp>
            <p:nvGrpSpPr>
              <p:cNvPr id="42" name="Agrupar 41">
                <a:extLst>
                  <a:ext uri="{FF2B5EF4-FFF2-40B4-BE49-F238E27FC236}">
                    <a16:creationId xmlns:a16="http://schemas.microsoft.com/office/drawing/2014/main" id="{4AD0D953-9167-1DEB-8041-7DE6DAD355FB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6567398" y="9402232"/>
                <a:ext cx="1278653" cy="283866"/>
                <a:chOff x="6541477" y="7541992"/>
                <a:chExt cx="1278653" cy="283866"/>
              </a:xfrm>
              <a:solidFill>
                <a:srgbClr val="F1F2F4"/>
              </a:solidFill>
            </p:grpSpPr>
            <p:sp>
              <p:nvSpPr>
                <p:cNvPr id="43" name="Retângulo 42">
                  <a:extLst>
                    <a:ext uri="{FF2B5EF4-FFF2-40B4-BE49-F238E27FC236}">
                      <a16:creationId xmlns:a16="http://schemas.microsoft.com/office/drawing/2014/main" id="{9DDC5C11-4B80-11D0-0597-ACCCD808479F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6541477" y="7541992"/>
                  <a:ext cx="1278653" cy="252377"/>
                </a:xfrm>
                <a:prstGeom prst="rect">
                  <a:avLst/>
                </a:prstGeom>
                <a:grpFill/>
                <a:ln w="25400" cap="flat">
                  <a:noFill/>
                  <a:prstDash val="solid"/>
                  <a:round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50800" tIns="50800" rIns="50800" bIns="50800" numCol="1" spcCol="38100" rtlCol="0" anchor="ctr">
                  <a:spAutoFit/>
                </a:bodyPr>
                <a:lstStyle/>
                <a:p>
                  <a:pPr marL="0" marR="0" indent="0" algn="l" defTabSz="2438337" rtl="0" fontAlgn="auto" latinLnBrk="0" hangingPunct="0">
                    <a:lnSpc>
                      <a:spcPct val="90000"/>
                    </a:lnSpc>
                    <a:spcBef>
                      <a:spcPts val="45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2400" b="0" i="0" u="none" strike="noStrike" cap="none" spc="0" normalizeH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 Neue"/>
                  </a:endParaRPr>
                </a:p>
              </p:txBody>
            </p:sp>
            <p:sp>
              <p:nvSpPr>
                <p:cNvPr id="44" name="CaixaDeTexto 43">
                  <a:extLst>
                    <a:ext uri="{FF2B5EF4-FFF2-40B4-BE49-F238E27FC236}">
                      <a16:creationId xmlns:a16="http://schemas.microsoft.com/office/drawing/2014/main" id="{3EC9849A-5014-4F3B-7AF9-432A747B17AB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6619473" y="7573481"/>
                  <a:ext cx="1174504" cy="252377"/>
                </a:xfrm>
                <a:prstGeom prst="rect">
                  <a:avLst/>
                </a:prstGeom>
                <a:grp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pt-BR" sz="1300" kern="5000" spc="0" dirty="0">
                      <a:solidFill>
                        <a:srgbClr val="808080"/>
                      </a:solidFill>
                      <a:latin typeface="Itau Display Pro Regular"/>
                      <a:cs typeface="Itau Display Pro Regular"/>
                      <a:sym typeface="Itau Display Pro Regular"/>
                    </a:rPr>
                    <a:t>123.456789-10</a:t>
                  </a:r>
                  <a:endParaRPr lang="pt-BR" sz="1300" kern="5000" spc="0" dirty="0">
                    <a:solidFill>
                      <a:srgbClr val="808080"/>
                    </a:solidFill>
                  </a:endParaRPr>
                </a:p>
              </p:txBody>
            </p:sp>
          </p:grpSp>
          <p:grpSp>
            <p:nvGrpSpPr>
              <p:cNvPr id="45" name="Agrupar 44">
                <a:extLst>
                  <a:ext uri="{FF2B5EF4-FFF2-40B4-BE49-F238E27FC236}">
                    <a16:creationId xmlns:a16="http://schemas.microsoft.com/office/drawing/2014/main" id="{1FAD0779-C743-311C-029E-22FCB99D37A9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6515324" y="10059829"/>
                <a:ext cx="1278653" cy="283866"/>
                <a:chOff x="6541477" y="7541992"/>
                <a:chExt cx="1278653" cy="283866"/>
              </a:xfrm>
            </p:grpSpPr>
            <p:sp>
              <p:nvSpPr>
                <p:cNvPr id="46" name="Retângulo 45">
                  <a:extLst>
                    <a:ext uri="{FF2B5EF4-FFF2-40B4-BE49-F238E27FC236}">
                      <a16:creationId xmlns:a16="http://schemas.microsoft.com/office/drawing/2014/main" id="{69CEC2F5-4C18-733A-9B9C-B621367493D0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6541477" y="7541992"/>
                  <a:ext cx="1278653" cy="252377"/>
                </a:xfrm>
                <a:prstGeom prst="rect">
                  <a:avLst/>
                </a:prstGeom>
                <a:solidFill>
                  <a:srgbClr val="FFFFFF"/>
                </a:solidFill>
                <a:ln w="25400" cap="flat">
                  <a:noFill/>
                  <a:prstDash val="solid"/>
                  <a:round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50800" tIns="50800" rIns="50800" bIns="50800" numCol="1" spcCol="38100" rtlCol="0" anchor="ctr">
                  <a:spAutoFit/>
                </a:bodyPr>
                <a:lstStyle/>
                <a:p>
                  <a:pPr marL="0" marR="0" indent="0" algn="l" defTabSz="2438337" rtl="0" fontAlgn="auto" latinLnBrk="0" hangingPunct="0">
                    <a:lnSpc>
                      <a:spcPct val="90000"/>
                    </a:lnSpc>
                    <a:spcBef>
                      <a:spcPts val="45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2400" b="0" i="0" u="none" strike="noStrike" cap="none" spc="0" normalizeH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 Neue"/>
                  </a:endParaRPr>
                </a:p>
              </p:txBody>
            </p:sp>
            <p:sp>
              <p:nvSpPr>
                <p:cNvPr id="47" name="CaixaDeTexto 46">
                  <a:extLst>
                    <a:ext uri="{FF2B5EF4-FFF2-40B4-BE49-F238E27FC236}">
                      <a16:creationId xmlns:a16="http://schemas.microsoft.com/office/drawing/2014/main" id="{6F9798C1-D52E-8E35-7627-2D99CC997468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6619473" y="7573481"/>
                  <a:ext cx="1174504" cy="25237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pt-BR" sz="1300" kern="5000" spc="0" dirty="0">
                      <a:solidFill>
                        <a:srgbClr val="808080"/>
                      </a:solidFill>
                      <a:latin typeface="Itau Display Pro Regular"/>
                      <a:cs typeface="Itau Display Pro Regular"/>
                      <a:sym typeface="Itau Display Pro Regular"/>
                    </a:rPr>
                    <a:t>123.456789-10</a:t>
                  </a:r>
                  <a:endParaRPr lang="pt-BR" sz="1300" kern="5000" spc="0" dirty="0">
                    <a:solidFill>
                      <a:srgbClr val="808080"/>
                    </a:solidFill>
                  </a:endParaRPr>
                </a:p>
              </p:txBody>
            </p:sp>
          </p:grpSp>
          <p:grpSp>
            <p:nvGrpSpPr>
              <p:cNvPr id="48" name="Agrupar 47">
                <a:extLst>
                  <a:ext uri="{FF2B5EF4-FFF2-40B4-BE49-F238E27FC236}">
                    <a16:creationId xmlns:a16="http://schemas.microsoft.com/office/drawing/2014/main" id="{F1AF6CBF-0742-7A08-5F1B-346A90F57060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6541477" y="7541992"/>
                <a:ext cx="1278653" cy="283866"/>
                <a:chOff x="6541477" y="7541992"/>
                <a:chExt cx="1278653" cy="283866"/>
              </a:xfrm>
            </p:grpSpPr>
            <p:sp>
              <p:nvSpPr>
                <p:cNvPr id="49" name="Retângulo 48">
                  <a:extLst>
                    <a:ext uri="{FF2B5EF4-FFF2-40B4-BE49-F238E27FC236}">
                      <a16:creationId xmlns:a16="http://schemas.microsoft.com/office/drawing/2014/main" id="{6B3B633A-7585-59CE-6335-B71B2DF36F35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6541477" y="7541992"/>
                  <a:ext cx="1278653" cy="252377"/>
                </a:xfrm>
                <a:prstGeom prst="rect">
                  <a:avLst/>
                </a:prstGeom>
                <a:solidFill>
                  <a:srgbClr val="FFFFFF"/>
                </a:solidFill>
                <a:ln w="25400" cap="flat">
                  <a:noFill/>
                  <a:prstDash val="solid"/>
                  <a:round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50800" tIns="50800" rIns="50800" bIns="50800" numCol="1" spcCol="38100" rtlCol="0" anchor="ctr">
                  <a:spAutoFit/>
                </a:bodyPr>
                <a:lstStyle/>
                <a:p>
                  <a:pPr marL="0" marR="0" indent="0" algn="l" defTabSz="2438337" rtl="0" fontAlgn="auto" latinLnBrk="0" hangingPunct="0">
                    <a:lnSpc>
                      <a:spcPct val="90000"/>
                    </a:lnSpc>
                    <a:spcBef>
                      <a:spcPts val="45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2400" b="0" i="0" u="none" strike="noStrike" cap="none" spc="0" normalizeH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 Neue"/>
                  </a:endParaRPr>
                </a:p>
              </p:txBody>
            </p:sp>
            <p:sp>
              <p:nvSpPr>
                <p:cNvPr id="50" name="CaixaDeTexto 49">
                  <a:extLst>
                    <a:ext uri="{FF2B5EF4-FFF2-40B4-BE49-F238E27FC236}">
                      <a16:creationId xmlns:a16="http://schemas.microsoft.com/office/drawing/2014/main" id="{58950C5A-793B-8975-D318-B6482B52B56E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6619473" y="7573481"/>
                  <a:ext cx="1174504" cy="25237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pt-BR" sz="1300" kern="5000" spc="0" dirty="0">
                      <a:solidFill>
                        <a:srgbClr val="808080"/>
                      </a:solidFill>
                      <a:latin typeface="Itau Display Pro Regular"/>
                      <a:cs typeface="Itau Display Pro Regular"/>
                      <a:sym typeface="Itau Display Pro Regular"/>
                    </a:rPr>
                    <a:t>123.456789-10</a:t>
                  </a:r>
                  <a:endParaRPr lang="pt-BR" sz="1300" kern="5000" spc="0" dirty="0">
                    <a:solidFill>
                      <a:srgbClr val="808080"/>
                    </a:solidFill>
                  </a:endParaRPr>
                </a:p>
              </p:txBody>
            </p:sp>
          </p:grpSp>
          <p:grpSp>
            <p:nvGrpSpPr>
              <p:cNvPr id="55" name="Agrupar 54">
                <a:extLst>
                  <a:ext uri="{FF2B5EF4-FFF2-40B4-BE49-F238E27FC236}">
                    <a16:creationId xmlns:a16="http://schemas.microsoft.com/office/drawing/2014/main" id="{1DB78C0E-9401-F8E2-6279-F65211B5ECD3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6541477" y="10685616"/>
                <a:ext cx="1278653" cy="283866"/>
                <a:chOff x="6541477" y="7541992"/>
                <a:chExt cx="1278653" cy="283866"/>
              </a:xfrm>
              <a:solidFill>
                <a:srgbClr val="F1F2F4"/>
              </a:solidFill>
            </p:grpSpPr>
            <p:sp>
              <p:nvSpPr>
                <p:cNvPr id="56" name="Retângulo 55">
                  <a:extLst>
                    <a:ext uri="{FF2B5EF4-FFF2-40B4-BE49-F238E27FC236}">
                      <a16:creationId xmlns:a16="http://schemas.microsoft.com/office/drawing/2014/main" id="{5C7D9596-4224-19B2-0177-E363CE61FD07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6541477" y="7541992"/>
                  <a:ext cx="1278653" cy="252377"/>
                </a:xfrm>
                <a:prstGeom prst="rect">
                  <a:avLst/>
                </a:prstGeom>
                <a:grpFill/>
                <a:ln w="25400" cap="flat">
                  <a:noFill/>
                  <a:prstDash val="solid"/>
                  <a:round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50800" tIns="50800" rIns="50800" bIns="50800" numCol="1" spcCol="38100" rtlCol="0" anchor="ctr">
                  <a:spAutoFit/>
                </a:bodyPr>
                <a:lstStyle/>
                <a:p>
                  <a:pPr marL="0" marR="0" indent="0" algn="l" defTabSz="2438337" rtl="0" fontAlgn="auto" latinLnBrk="0" hangingPunct="0">
                    <a:lnSpc>
                      <a:spcPct val="90000"/>
                    </a:lnSpc>
                    <a:spcBef>
                      <a:spcPts val="45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2400" b="0" i="0" u="none" strike="noStrike" cap="none" spc="0" normalizeH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 Neue"/>
                  </a:endParaRPr>
                </a:p>
              </p:txBody>
            </p:sp>
            <p:sp>
              <p:nvSpPr>
                <p:cNvPr id="57" name="CaixaDeTexto 56">
                  <a:extLst>
                    <a:ext uri="{FF2B5EF4-FFF2-40B4-BE49-F238E27FC236}">
                      <a16:creationId xmlns:a16="http://schemas.microsoft.com/office/drawing/2014/main" id="{202EB5BA-BC0E-3F59-FEB5-FE295FB1170B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6619473" y="7573481"/>
                  <a:ext cx="1174504" cy="252377"/>
                </a:xfrm>
                <a:prstGeom prst="rect">
                  <a:avLst/>
                </a:prstGeom>
                <a:grp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pt-BR" sz="1300" kern="5000" spc="0" dirty="0">
                      <a:solidFill>
                        <a:srgbClr val="808080"/>
                      </a:solidFill>
                      <a:latin typeface="Itau Display Pro Regular"/>
                      <a:cs typeface="Itau Display Pro Regular"/>
                      <a:sym typeface="Itau Display Pro Regular"/>
                    </a:rPr>
                    <a:t>123.456789-10</a:t>
                  </a:r>
                  <a:endParaRPr lang="pt-BR" sz="1300" kern="5000" spc="0" dirty="0">
                    <a:solidFill>
                      <a:srgbClr val="808080"/>
                    </a:solidFill>
                  </a:endParaRPr>
                </a:p>
              </p:txBody>
            </p:sp>
          </p:grpSp>
          <p:sp>
            <p:nvSpPr>
              <p:cNvPr id="59" name="Retângulo 58">
                <a:extLst>
                  <a:ext uri="{FF2B5EF4-FFF2-40B4-BE49-F238E27FC236}">
                    <a16:creationId xmlns:a16="http://schemas.microsoft.com/office/drawing/2014/main" id="{367F9E97-8F77-07CE-97DD-E3B68811BA9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8893479" y="7573481"/>
                <a:ext cx="5736921" cy="220888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2438337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pt-BR" sz="24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 Neue"/>
                </a:endParaRPr>
              </a:p>
            </p:txBody>
          </p:sp>
          <p:sp>
            <p:nvSpPr>
              <p:cNvPr id="60" name="Retângulo 59">
                <a:extLst>
                  <a:ext uri="{FF2B5EF4-FFF2-40B4-BE49-F238E27FC236}">
                    <a16:creationId xmlns:a16="http://schemas.microsoft.com/office/drawing/2014/main" id="{BD351F8D-83DB-8008-8BF3-05D5D8DBFB8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026152" y="10091318"/>
                <a:ext cx="5998818" cy="220888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2438337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pt-BR" sz="24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 Neue"/>
                </a:endParaRPr>
              </a:p>
            </p:txBody>
          </p:sp>
          <p:sp>
            <p:nvSpPr>
              <p:cNvPr id="61" name="Retângulo 60">
                <a:extLst>
                  <a:ext uri="{FF2B5EF4-FFF2-40B4-BE49-F238E27FC236}">
                    <a16:creationId xmlns:a16="http://schemas.microsoft.com/office/drawing/2014/main" id="{D9F466E3-E231-CF68-DF0F-50701C83B42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013076" y="8839423"/>
                <a:ext cx="5736921" cy="220888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2438337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pt-BR" sz="24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 Neue"/>
                </a:endParaRPr>
              </a:p>
            </p:txBody>
          </p:sp>
          <p:sp>
            <p:nvSpPr>
              <p:cNvPr id="62" name="Retângulo 61">
                <a:extLst>
                  <a:ext uri="{FF2B5EF4-FFF2-40B4-BE49-F238E27FC236}">
                    <a16:creationId xmlns:a16="http://schemas.microsoft.com/office/drawing/2014/main" id="{C964666D-0D76-9ABA-C352-8DCC6260B18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8999999" y="8199589"/>
                <a:ext cx="5736921" cy="220888"/>
              </a:xfrm>
              <a:prstGeom prst="rect">
                <a:avLst/>
              </a:prstGeom>
              <a:solidFill>
                <a:srgbClr val="F1F2F4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2438337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pt-BR" sz="24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 Neue"/>
                </a:endParaRPr>
              </a:p>
            </p:txBody>
          </p:sp>
          <p:sp>
            <p:nvSpPr>
              <p:cNvPr id="63" name="Retângulo 62">
                <a:extLst>
                  <a:ext uri="{FF2B5EF4-FFF2-40B4-BE49-F238E27FC236}">
                    <a16:creationId xmlns:a16="http://schemas.microsoft.com/office/drawing/2014/main" id="{8046ADB8-E1C7-FC75-5F38-7A35424AD04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052189" y="9446031"/>
                <a:ext cx="5736921" cy="220888"/>
              </a:xfrm>
              <a:prstGeom prst="rect">
                <a:avLst/>
              </a:prstGeom>
              <a:solidFill>
                <a:srgbClr val="F1F2F4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2438337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pt-BR" sz="24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 Neue"/>
                </a:endParaRPr>
              </a:p>
            </p:txBody>
          </p:sp>
          <p:sp>
            <p:nvSpPr>
              <p:cNvPr id="7168" name="Retângulo 7167">
                <a:extLst>
                  <a:ext uri="{FF2B5EF4-FFF2-40B4-BE49-F238E27FC236}">
                    <a16:creationId xmlns:a16="http://schemas.microsoft.com/office/drawing/2014/main" id="{B995302E-EFAF-3976-7E0C-ABBC9398CBD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052188" y="10748594"/>
                <a:ext cx="5736921" cy="220888"/>
              </a:xfrm>
              <a:prstGeom prst="rect">
                <a:avLst/>
              </a:prstGeom>
              <a:solidFill>
                <a:srgbClr val="F1F2F4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2438337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pt-BR" sz="24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 Neue"/>
                </a:endParaRPr>
              </a:p>
            </p:txBody>
          </p:sp>
        </p:grpSp>
        <p:sp>
          <p:nvSpPr>
            <p:cNvPr id="7171" name="Retângulo: Cantos Arredondados 7170">
              <a:extLst>
                <a:ext uri="{FF2B5EF4-FFF2-40B4-BE49-F238E27FC236}">
                  <a16:creationId xmlns:a16="http://schemas.microsoft.com/office/drawing/2014/main" id="{3181E838-4E35-788B-89F1-C1E24384897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203351" y="3231863"/>
              <a:ext cx="1977298" cy="683022"/>
            </a:xfrm>
            <a:prstGeom prst="roundRect">
              <a:avLst/>
            </a:prstGeom>
            <a:noFill/>
            <a:ln w="25400" cap="flat">
              <a:solidFill>
                <a:srgbClr val="FF6200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2438337" rtl="0" fontAlgn="auto" latinLnBrk="0" hangingPunct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24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endParaRPr>
            </a:p>
          </p:txBody>
        </p:sp>
        <p:sp>
          <p:nvSpPr>
            <p:cNvPr id="7173" name="Retângulo: Cantos Arredondados 7172">
              <a:extLst>
                <a:ext uri="{FF2B5EF4-FFF2-40B4-BE49-F238E27FC236}">
                  <a16:creationId xmlns:a16="http://schemas.microsoft.com/office/drawing/2014/main" id="{857D5692-61D7-1CD5-2380-6675E3CE5B8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8286" y="7455755"/>
              <a:ext cx="1934703" cy="436211"/>
            </a:xfrm>
            <a:prstGeom prst="roundRect">
              <a:avLst/>
            </a:prstGeom>
            <a:noFill/>
            <a:ln w="25400" cap="flat">
              <a:solidFill>
                <a:srgbClr val="FF6200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2438337" rtl="0" fontAlgn="auto" latinLnBrk="0" hangingPunct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24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endParaRPr>
            </a:p>
          </p:txBody>
        </p:sp>
        <p:sp>
          <p:nvSpPr>
            <p:cNvPr id="7174" name="Retângulo: Cantos Arredondados 7173">
              <a:extLst>
                <a:ext uri="{FF2B5EF4-FFF2-40B4-BE49-F238E27FC236}">
                  <a16:creationId xmlns:a16="http://schemas.microsoft.com/office/drawing/2014/main" id="{E3596226-3204-46FE-A596-EF099740668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88285" y="10608733"/>
              <a:ext cx="1934703" cy="436211"/>
            </a:xfrm>
            <a:prstGeom prst="roundRect">
              <a:avLst/>
            </a:prstGeom>
            <a:noFill/>
            <a:ln w="25400" cap="flat">
              <a:solidFill>
                <a:srgbClr val="FF6200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2438337" rtl="0" fontAlgn="auto" latinLnBrk="0" hangingPunct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24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2449745"/>
      </p:ext>
    </p:extLst>
  </p:cSld>
  <p:clrMapOvr>
    <a:masterClrMapping/>
  </p:clrMapOvr>
  <p:transition spd="slow">
    <p:push dir="u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B133F-F4FE-606D-AFE3-E31CE0B11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Agrupar 5">
            <a:extLst>
              <a:ext uri="{FF2B5EF4-FFF2-40B4-BE49-F238E27FC236}">
                <a16:creationId xmlns:a16="http://schemas.microsoft.com/office/drawing/2014/main" id="{C139AFB1-DA5E-9C36-127B-D1820CCB756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28965" y="386861"/>
            <a:ext cx="22821321" cy="10484339"/>
            <a:chOff x="928965" y="386861"/>
            <a:chExt cx="22821321" cy="10484339"/>
          </a:xfrm>
        </p:grpSpPr>
        <p:pic>
          <p:nvPicPr>
            <p:cNvPr id="12" name="Imagem" descr="Imagem">
              <a:extLst>
                <a:ext uri="{FF2B5EF4-FFF2-40B4-BE49-F238E27FC236}">
                  <a16:creationId xmlns:a16="http://schemas.microsoft.com/office/drawing/2014/main" id="{165DC6F6-1B75-2430-BE5D-7D3D0ABBB13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730688" y="386861"/>
              <a:ext cx="1019598" cy="1019910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5" name="Espaço Reservado para Texto 30">
              <a:extLst>
                <a:ext uri="{FF2B5EF4-FFF2-40B4-BE49-F238E27FC236}">
                  <a16:creationId xmlns:a16="http://schemas.microsoft.com/office/drawing/2014/main" id="{8D8F41A0-F3E7-30FA-24A7-8F39A9623D2D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28965" y="696767"/>
              <a:ext cx="6315897" cy="534156"/>
            </a:xfrm>
            <a:prstGeom prst="rect">
              <a:avLst/>
            </a:prstGeom>
          </p:spPr>
          <p:txBody>
            <a:bodyPr/>
            <a:lstStyle>
              <a:lvl1pPr marL="6096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1pPr>
              <a:lvl2pPr marL="12192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2pPr>
              <a:lvl3pPr marL="18288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3pPr>
              <a:lvl4pPr marL="24384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4pPr>
              <a:lvl5pPr marL="30480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5pPr>
              <a:lvl6pPr marL="36576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6pPr>
              <a:lvl7pPr marL="42672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7pPr>
              <a:lvl8pPr marL="48768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8pPr>
              <a:lvl9pPr marL="54864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9pPr>
            </a:lstStyle>
            <a:p>
              <a:pPr marL="0" indent="0" hangingPunct="1">
                <a:buSzTx/>
                <a:buFontTx/>
                <a:buNone/>
                <a:tabLst>
                  <a:tab pos="4229100" algn="l"/>
                </a:tabLst>
                <a:defRPr sz="2800">
                  <a:latin typeface="Itau Display Pro Regular"/>
                  <a:ea typeface="Itau Display Pro Regular"/>
                  <a:cs typeface="Itau Display Pro Regular"/>
                  <a:sym typeface="Itau Display Pro Regular"/>
                </a:defRPr>
              </a:pPr>
              <a:r>
                <a:rPr lang="pt-BR" sz="3500" dirty="0">
                  <a:solidFill>
                    <a:srgbClr val="FF6200"/>
                  </a:solidFill>
                  <a:latin typeface="Itau Display Pro Regular"/>
                  <a:ea typeface="Itau Display Pro Regular"/>
                  <a:cs typeface="Itau Display Pro Regular"/>
                  <a:sym typeface="Itau Display Pro Regular"/>
                </a:rPr>
                <a:t>iParceiros</a:t>
              </a:r>
              <a:endParaRPr lang="pt-BR" sz="3500" dirty="0">
                <a:solidFill>
                  <a:srgbClr val="FF6200"/>
                </a:solidFill>
                <a:latin typeface="Itau Display Pro Bold"/>
                <a:ea typeface="Itau Display Pro Bold"/>
                <a:cs typeface="Itau Display Pro Bold"/>
                <a:sym typeface="Itau Display Pro Bold"/>
              </a:endParaRPr>
            </a:p>
          </p:txBody>
        </p:sp>
        <p:grpSp>
          <p:nvGrpSpPr>
            <p:cNvPr id="15" name="Agrupar 14">
              <a:extLst>
                <a:ext uri="{FF2B5EF4-FFF2-40B4-BE49-F238E27FC236}">
                  <a16:creationId xmlns:a16="http://schemas.microsoft.com/office/drawing/2014/main" id="{40927AC5-595C-1836-F20F-872B87C805F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2846225" y="3266016"/>
              <a:ext cx="18894745" cy="7605184"/>
              <a:chOff x="3057525" y="3503083"/>
              <a:chExt cx="18268950" cy="7353300"/>
            </a:xfrm>
          </p:grpSpPr>
          <p:pic>
            <p:nvPicPr>
              <p:cNvPr id="2050" name="Picture 2">
                <a:extLst>
                  <a:ext uri="{FF2B5EF4-FFF2-40B4-BE49-F238E27FC236}">
                    <a16:creationId xmlns:a16="http://schemas.microsoft.com/office/drawing/2014/main" id="{93CFE20B-4F0F-9370-0BEB-FEE480478F2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57525" y="3503083"/>
                <a:ext cx="18268950" cy="735330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" name="Retângulo 1">
                <a:extLst>
                  <a:ext uri="{FF2B5EF4-FFF2-40B4-BE49-F238E27FC236}">
                    <a16:creationId xmlns:a16="http://schemas.microsoft.com/office/drawing/2014/main" id="{5F86B6D6-5C74-AC03-DAF4-E2A2FA71FF2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454400" y="6739467"/>
                <a:ext cx="1930400" cy="440266"/>
              </a:xfrm>
              <a:prstGeom prst="rect">
                <a:avLst/>
              </a:prstGeom>
              <a:solidFill>
                <a:srgbClr val="7F7F7F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2438337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pt-BR" sz="24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 Neue"/>
                </a:endParaRPr>
              </a:p>
            </p:txBody>
          </p:sp>
          <p:sp>
            <p:nvSpPr>
              <p:cNvPr id="3" name="Retângulo 2">
                <a:extLst>
                  <a:ext uri="{FF2B5EF4-FFF2-40B4-BE49-F238E27FC236}">
                    <a16:creationId xmlns:a16="http://schemas.microsoft.com/office/drawing/2014/main" id="{1E0CB319-F7FD-B31B-77D1-CAA3AB42BCA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434666" y="6824133"/>
                <a:ext cx="1930400" cy="440266"/>
              </a:xfrm>
              <a:prstGeom prst="rect">
                <a:avLst/>
              </a:prstGeom>
              <a:solidFill>
                <a:srgbClr val="7F7F7F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2438337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pt-BR" sz="24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 Neue"/>
                </a:endParaRPr>
              </a:p>
            </p:txBody>
          </p:sp>
          <p:sp>
            <p:nvSpPr>
              <p:cNvPr id="4" name="Retângulo 3">
                <a:extLst>
                  <a:ext uri="{FF2B5EF4-FFF2-40B4-BE49-F238E27FC236}">
                    <a16:creationId xmlns:a16="http://schemas.microsoft.com/office/drawing/2014/main" id="{F1F8FCB8-74A6-9D01-C645-3625CD68C97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001935" y="8687859"/>
                <a:ext cx="685800" cy="440266"/>
              </a:xfrm>
              <a:prstGeom prst="rect">
                <a:avLst/>
              </a:prstGeom>
              <a:solidFill>
                <a:srgbClr val="7F7F7F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2438337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pt-BR" sz="24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 Neue"/>
                </a:endParaRPr>
              </a:p>
            </p:txBody>
          </p:sp>
          <p:sp>
            <p:nvSpPr>
              <p:cNvPr id="7" name="Retângulo 6">
                <a:extLst>
                  <a:ext uri="{FF2B5EF4-FFF2-40B4-BE49-F238E27FC236}">
                    <a16:creationId xmlns:a16="http://schemas.microsoft.com/office/drawing/2014/main" id="{1ECE0CD5-0BE2-5298-7865-0D5499B6DD9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001935" y="9588467"/>
                <a:ext cx="685800" cy="440266"/>
              </a:xfrm>
              <a:prstGeom prst="rect">
                <a:avLst/>
              </a:prstGeom>
              <a:solidFill>
                <a:srgbClr val="78797A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2438337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pt-BR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 Neue"/>
                </a:endParaRPr>
              </a:p>
            </p:txBody>
          </p:sp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326B3ADC-B2D4-53E7-021A-4D8D38382837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578912" y="6739467"/>
                <a:ext cx="2202763" cy="33855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r>
                  <a:rPr lang="pt-BR" sz="2000" kern="1200" spc="0" dirty="0">
                    <a:solidFill>
                      <a:srgbClr val="181818"/>
                    </a:solidFill>
                    <a:latin typeface="Itau Display Pro Regular"/>
                    <a:ea typeface="Itau Display Pro Regular"/>
                    <a:cs typeface="Itau Display Pro Regular"/>
                    <a:sym typeface="Itau Display Pro Regular"/>
                  </a:rPr>
                  <a:t>Nome do cliente</a:t>
                </a:r>
                <a:endParaRPr lang="pt-BR" sz="2000" kern="1200" spc="0" dirty="0">
                  <a:solidFill>
                    <a:srgbClr val="181818"/>
                  </a:solidFill>
                </a:endParaRPr>
              </a:p>
            </p:txBody>
          </p:sp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5A1E42BF-B9AD-9762-1E95-644103B4EA09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434666" y="6739467"/>
                <a:ext cx="2202763" cy="33855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r>
                  <a:rPr lang="pt-BR" sz="2000" kern="1200" spc="0" dirty="0">
                    <a:solidFill>
                      <a:srgbClr val="181818"/>
                    </a:solidFill>
                    <a:latin typeface="Itau Display Pro Regular"/>
                    <a:cs typeface="Itau Display Pro Regular"/>
                    <a:sym typeface="Itau Display Pro Regular"/>
                  </a:rPr>
                  <a:t>123.456789-10</a:t>
                </a:r>
                <a:endParaRPr lang="pt-BR" sz="2000" kern="1200" spc="0" dirty="0">
                  <a:solidFill>
                    <a:srgbClr val="181818"/>
                  </a:solidFill>
                </a:endParaRPr>
              </a:p>
            </p:txBody>
          </p:sp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14CF5B28-C778-6F17-F5B4-A8ECB17D88FA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919239" y="8803740"/>
                <a:ext cx="533398" cy="31393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r>
                  <a:rPr lang="pt-BR" sz="1800" kern="1200" spc="0" dirty="0">
                    <a:solidFill>
                      <a:srgbClr val="181818"/>
                    </a:solidFill>
                    <a:latin typeface="Itau Display Pro Regular"/>
                    <a:cs typeface="Itau Display Pro Regular"/>
                    <a:sym typeface="Itau Display Pro Regular"/>
                  </a:rPr>
                  <a:t>XX</a:t>
                </a:r>
                <a:endParaRPr lang="pt-BR" sz="1800" kern="1200" spc="0" dirty="0">
                  <a:solidFill>
                    <a:srgbClr val="181818"/>
                  </a:solidFill>
                </a:endParaRPr>
              </a:p>
            </p:txBody>
          </p:sp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B80FB8A1-3CCA-88D6-47AE-326E48ACDB24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919239" y="9714801"/>
                <a:ext cx="533398" cy="31393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r>
                  <a:rPr lang="pt-BR" sz="1800" kern="1200" spc="0" dirty="0">
                    <a:solidFill>
                      <a:srgbClr val="181818"/>
                    </a:solidFill>
                    <a:latin typeface="Itau Display Pro Regular"/>
                    <a:cs typeface="Itau Display Pro Regular"/>
                    <a:sym typeface="Itau Display Pro Regular"/>
                  </a:rPr>
                  <a:t>XX</a:t>
                </a:r>
                <a:endParaRPr lang="pt-BR" sz="1800" kern="1200" spc="0" dirty="0">
                  <a:solidFill>
                    <a:srgbClr val="181818"/>
                  </a:solidFill>
                </a:endParaRPr>
              </a:p>
            </p:txBody>
          </p:sp>
        </p:grpSp>
        <p:sp>
          <p:nvSpPr>
            <p:cNvPr id="22" name="CaixaDeTexto 21">
              <a:extLst>
                <a:ext uri="{FF2B5EF4-FFF2-40B4-BE49-F238E27FC236}">
                  <a16:creationId xmlns:a16="http://schemas.microsoft.com/office/drawing/2014/main" id="{C66D1EF8-2FEF-1E35-E725-9ED143C75DC9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093279" y="1379638"/>
              <a:ext cx="12197442" cy="14158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pt-BR" sz="6500" dirty="0">
                  <a:solidFill>
                    <a:schemeClr val="bg2">
                      <a:lumMod val="75000"/>
                    </a:schemeClr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2ª via de Boleto (em dia e em atraso)</a:t>
              </a:r>
            </a:p>
          </p:txBody>
        </p:sp>
        <p:sp>
          <p:nvSpPr>
            <p:cNvPr id="23" name="Retângulo: Cantos Arredondados 22">
              <a:extLst>
                <a:ext uri="{FF2B5EF4-FFF2-40B4-BE49-F238E27FC236}">
                  <a16:creationId xmlns:a16="http://schemas.microsoft.com/office/drawing/2014/main" id="{1584F777-0B0F-0539-AD33-E2ABE39A102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960040" y="6105314"/>
              <a:ext cx="3969854" cy="683022"/>
            </a:xfrm>
            <a:prstGeom prst="roundRect">
              <a:avLst/>
            </a:prstGeom>
            <a:noFill/>
            <a:ln w="25400" cap="flat">
              <a:solidFill>
                <a:srgbClr val="FF6200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2438337" rtl="0" fontAlgn="auto" latinLnBrk="0" hangingPunct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24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endParaRPr>
            </a:p>
          </p:txBody>
        </p:sp>
        <p:sp>
          <p:nvSpPr>
            <p:cNvPr id="24" name="Retângulo: Cantos Arredondados 23">
              <a:extLst>
                <a:ext uri="{FF2B5EF4-FFF2-40B4-BE49-F238E27FC236}">
                  <a16:creationId xmlns:a16="http://schemas.microsoft.com/office/drawing/2014/main" id="{E9D9E332-3DD8-6807-471A-BC6E5452991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9519125" y="8569077"/>
              <a:ext cx="1444342" cy="683022"/>
            </a:xfrm>
            <a:prstGeom prst="roundRect">
              <a:avLst/>
            </a:prstGeom>
            <a:noFill/>
            <a:ln w="25400" cap="flat">
              <a:solidFill>
                <a:srgbClr val="FF6200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2438337" rtl="0" fontAlgn="auto" latinLnBrk="0" hangingPunct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24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3818470"/>
      </p:ext>
    </p:extLst>
  </p:cSld>
  <p:clrMapOvr>
    <a:masterClrMapping/>
  </p:clrMapOvr>
  <p:transition spd="slow">
    <p:push dir="u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4BA86-555F-882D-EE45-367402D9A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Agrupar 5">
            <a:extLst>
              <a:ext uri="{FF2B5EF4-FFF2-40B4-BE49-F238E27FC236}">
                <a16:creationId xmlns:a16="http://schemas.microsoft.com/office/drawing/2014/main" id="{1854D41F-24F6-556E-6EBE-69B0086EA455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28965" y="386861"/>
            <a:ext cx="22821321" cy="10464759"/>
            <a:chOff x="928965" y="386861"/>
            <a:chExt cx="22821321" cy="10464759"/>
          </a:xfrm>
        </p:grpSpPr>
        <p:pic>
          <p:nvPicPr>
            <p:cNvPr id="12" name="Imagem" descr="Imagem">
              <a:extLst>
                <a:ext uri="{FF2B5EF4-FFF2-40B4-BE49-F238E27FC236}">
                  <a16:creationId xmlns:a16="http://schemas.microsoft.com/office/drawing/2014/main" id="{355F2998-24A4-470B-5DF6-68A4B026A80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730688" y="386861"/>
              <a:ext cx="1019598" cy="1019910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5" name="Espaço Reservado para Texto 30">
              <a:extLst>
                <a:ext uri="{FF2B5EF4-FFF2-40B4-BE49-F238E27FC236}">
                  <a16:creationId xmlns:a16="http://schemas.microsoft.com/office/drawing/2014/main" id="{30B010EF-D9D5-72BF-F844-3D21B7E4879A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28965" y="696767"/>
              <a:ext cx="6315897" cy="534156"/>
            </a:xfrm>
            <a:prstGeom prst="rect">
              <a:avLst/>
            </a:prstGeom>
          </p:spPr>
          <p:txBody>
            <a:bodyPr/>
            <a:lstStyle>
              <a:lvl1pPr marL="6096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1pPr>
              <a:lvl2pPr marL="12192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2pPr>
              <a:lvl3pPr marL="18288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3pPr>
              <a:lvl4pPr marL="24384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4pPr>
              <a:lvl5pPr marL="30480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5pPr>
              <a:lvl6pPr marL="36576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6pPr>
              <a:lvl7pPr marL="42672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7pPr>
              <a:lvl8pPr marL="48768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8pPr>
              <a:lvl9pPr marL="54864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9pPr>
            </a:lstStyle>
            <a:p>
              <a:pPr marL="0" indent="0" hangingPunct="1">
                <a:buSzTx/>
                <a:buFontTx/>
                <a:buNone/>
                <a:tabLst>
                  <a:tab pos="4229100" algn="l"/>
                </a:tabLst>
                <a:defRPr sz="2800">
                  <a:latin typeface="Itau Display Pro Regular"/>
                  <a:ea typeface="Itau Display Pro Regular"/>
                  <a:cs typeface="Itau Display Pro Regular"/>
                  <a:sym typeface="Itau Display Pro Regular"/>
                </a:defRPr>
              </a:pPr>
              <a:r>
                <a:rPr lang="pt-BR" sz="3500" dirty="0">
                  <a:solidFill>
                    <a:srgbClr val="FF6200"/>
                  </a:solidFill>
                  <a:latin typeface="Itau Display Pro Regular"/>
                  <a:ea typeface="Itau Display Pro Regular"/>
                  <a:cs typeface="Itau Display Pro Regular"/>
                  <a:sym typeface="Itau Display Pro Regular"/>
                </a:rPr>
                <a:t>iParceiros</a:t>
              </a:r>
              <a:endParaRPr lang="pt-BR" sz="3500" dirty="0">
                <a:solidFill>
                  <a:srgbClr val="FF6200"/>
                </a:solidFill>
                <a:latin typeface="Itau Display Pro Bold"/>
                <a:ea typeface="Itau Display Pro Bold"/>
                <a:cs typeface="Itau Display Pro Bold"/>
                <a:sym typeface="Itau Display Pro Bold"/>
              </a:endParaRPr>
            </a:p>
          </p:txBody>
        </p:sp>
        <p:sp>
          <p:nvSpPr>
            <p:cNvPr id="2" name="CaixaDeTexto 1">
              <a:extLst>
                <a:ext uri="{FF2B5EF4-FFF2-40B4-BE49-F238E27FC236}">
                  <a16:creationId xmlns:a16="http://schemas.microsoft.com/office/drawing/2014/main" id="{1D1008A8-BF9D-9530-779F-A4C54A0AF6C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093279" y="1379638"/>
              <a:ext cx="12197442" cy="14158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pt-BR" sz="6500" dirty="0">
                  <a:solidFill>
                    <a:schemeClr val="bg2">
                      <a:lumMod val="75000"/>
                    </a:schemeClr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2ª via de Boleto (em dia e em atraso)</a:t>
              </a: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6EBD051-FB23-0140-1221-E1845DCA20E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79950" y="3246436"/>
              <a:ext cx="18958567" cy="760518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tângulo: Cantos Arredondados 3">
              <a:extLst>
                <a:ext uri="{FF2B5EF4-FFF2-40B4-BE49-F238E27FC236}">
                  <a16:creationId xmlns:a16="http://schemas.microsoft.com/office/drawing/2014/main" id="{AE4D9681-287E-3783-F779-E5CB99A9405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2605275" y="7444450"/>
              <a:ext cx="2126725" cy="683022"/>
            </a:xfrm>
            <a:prstGeom prst="roundRect">
              <a:avLst/>
            </a:prstGeom>
            <a:noFill/>
            <a:ln w="25400" cap="flat">
              <a:solidFill>
                <a:srgbClr val="FF6200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2438337" rtl="0" fontAlgn="auto" latinLnBrk="0" hangingPunct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24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339659"/>
      </p:ext>
    </p:extLst>
  </p:cSld>
  <p:clrMapOvr>
    <a:masterClrMapping/>
  </p:clrMapOvr>
  <p:transition spd="slow">
    <p:push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794CA5-DDF3-8BD8-C980-8ADD46377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Agrupar 13">
            <a:extLst>
              <a:ext uri="{FF2B5EF4-FFF2-40B4-BE49-F238E27FC236}">
                <a16:creationId xmlns:a16="http://schemas.microsoft.com/office/drawing/2014/main" id="{A1437735-60AE-5385-218C-2F554F8CA73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28965" y="386861"/>
            <a:ext cx="22821321" cy="10484339"/>
            <a:chOff x="928965" y="386861"/>
            <a:chExt cx="22821321" cy="10484339"/>
          </a:xfrm>
        </p:grpSpPr>
        <p:pic>
          <p:nvPicPr>
            <p:cNvPr id="12" name="Imagem" descr="Imagem">
              <a:extLst>
                <a:ext uri="{FF2B5EF4-FFF2-40B4-BE49-F238E27FC236}">
                  <a16:creationId xmlns:a16="http://schemas.microsoft.com/office/drawing/2014/main" id="{B287184A-EACC-212C-ED01-BD2C8F54649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730688" y="386861"/>
              <a:ext cx="1019598" cy="1019910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5" name="Espaço Reservado para Texto 30">
              <a:extLst>
                <a:ext uri="{FF2B5EF4-FFF2-40B4-BE49-F238E27FC236}">
                  <a16:creationId xmlns:a16="http://schemas.microsoft.com/office/drawing/2014/main" id="{78179AFB-78F7-8730-AAE7-C3E643A53147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28965" y="696767"/>
              <a:ext cx="6315897" cy="534156"/>
            </a:xfrm>
            <a:prstGeom prst="rect">
              <a:avLst/>
            </a:prstGeom>
          </p:spPr>
          <p:txBody>
            <a:bodyPr/>
            <a:lstStyle>
              <a:lvl1pPr marL="6096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1pPr>
              <a:lvl2pPr marL="12192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2pPr>
              <a:lvl3pPr marL="18288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3pPr>
              <a:lvl4pPr marL="24384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4pPr>
              <a:lvl5pPr marL="30480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5pPr>
              <a:lvl6pPr marL="36576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6pPr>
              <a:lvl7pPr marL="42672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7pPr>
              <a:lvl8pPr marL="48768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8pPr>
              <a:lvl9pPr marL="54864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9pPr>
            </a:lstStyle>
            <a:p>
              <a:pPr marL="0" indent="0" hangingPunct="1">
                <a:buSzTx/>
                <a:buFontTx/>
                <a:buNone/>
                <a:tabLst>
                  <a:tab pos="4229100" algn="l"/>
                </a:tabLst>
                <a:defRPr sz="2800">
                  <a:latin typeface="Itau Display Pro Regular"/>
                  <a:ea typeface="Itau Display Pro Regular"/>
                  <a:cs typeface="Itau Display Pro Regular"/>
                  <a:sym typeface="Itau Display Pro Regular"/>
                </a:defRPr>
              </a:pPr>
              <a:r>
                <a:rPr lang="pt-BR" sz="3500" dirty="0">
                  <a:solidFill>
                    <a:srgbClr val="FF6200"/>
                  </a:solidFill>
                  <a:latin typeface="Itau Display Pro Regular"/>
                  <a:ea typeface="Itau Display Pro Regular"/>
                  <a:cs typeface="Itau Display Pro Regular"/>
                  <a:sym typeface="Itau Display Pro Regular"/>
                </a:rPr>
                <a:t>iParceiros</a:t>
              </a:r>
              <a:endParaRPr lang="pt-BR" sz="3500" dirty="0">
                <a:solidFill>
                  <a:srgbClr val="FF6200"/>
                </a:solidFill>
                <a:latin typeface="Itau Display Pro Bold"/>
                <a:ea typeface="Itau Display Pro Bold"/>
                <a:cs typeface="Itau Display Pro Bold"/>
                <a:sym typeface="Itau Display Pro Bold"/>
              </a:endParaRPr>
            </a:p>
          </p:txBody>
        </p:sp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F10D4C07-5647-2670-FCF5-1DD8288DCD1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845378" y="1406771"/>
              <a:ext cx="16328571" cy="14158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pt-BR" sz="6500" dirty="0">
                  <a:solidFill>
                    <a:schemeClr val="bg2">
                      <a:lumMod val="75000"/>
                    </a:schemeClr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DPP – Extrato Financeiro </a:t>
              </a:r>
            </a:p>
          </p:txBody>
        </p:sp>
        <p:grpSp>
          <p:nvGrpSpPr>
            <p:cNvPr id="15" name="Agrupar 14">
              <a:extLst>
                <a:ext uri="{FF2B5EF4-FFF2-40B4-BE49-F238E27FC236}">
                  <a16:creationId xmlns:a16="http://schemas.microsoft.com/office/drawing/2014/main" id="{C1578D53-5676-5225-D172-1728EBE716C3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2846225" y="3266016"/>
              <a:ext cx="18894745" cy="7605184"/>
              <a:chOff x="3057525" y="3503083"/>
              <a:chExt cx="18268950" cy="7353300"/>
            </a:xfrm>
          </p:grpSpPr>
          <p:pic>
            <p:nvPicPr>
              <p:cNvPr id="2050" name="Picture 2">
                <a:extLst>
                  <a:ext uri="{FF2B5EF4-FFF2-40B4-BE49-F238E27FC236}">
                    <a16:creationId xmlns:a16="http://schemas.microsoft.com/office/drawing/2014/main" id="{E9D14291-9843-BCA2-E3DC-EF5B5B02C86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57525" y="3503083"/>
                <a:ext cx="18268950" cy="735330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" name="Retângulo 1">
                <a:extLst>
                  <a:ext uri="{FF2B5EF4-FFF2-40B4-BE49-F238E27FC236}">
                    <a16:creationId xmlns:a16="http://schemas.microsoft.com/office/drawing/2014/main" id="{034FB211-129F-D652-E21F-1EE8B38EB6F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454400" y="6739467"/>
                <a:ext cx="1930400" cy="440266"/>
              </a:xfrm>
              <a:prstGeom prst="rect">
                <a:avLst/>
              </a:prstGeom>
              <a:solidFill>
                <a:srgbClr val="7F7F7F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2438337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pt-BR" sz="24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 Neue"/>
                </a:endParaRPr>
              </a:p>
            </p:txBody>
          </p:sp>
          <p:sp>
            <p:nvSpPr>
              <p:cNvPr id="3" name="Retângulo 2">
                <a:extLst>
                  <a:ext uri="{FF2B5EF4-FFF2-40B4-BE49-F238E27FC236}">
                    <a16:creationId xmlns:a16="http://schemas.microsoft.com/office/drawing/2014/main" id="{24A561C9-4E73-A967-D3C7-4D0ECAF939D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434666" y="6824133"/>
                <a:ext cx="1930400" cy="440266"/>
              </a:xfrm>
              <a:prstGeom prst="rect">
                <a:avLst/>
              </a:prstGeom>
              <a:solidFill>
                <a:srgbClr val="7F7F7F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2438337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pt-BR" sz="24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 Neue"/>
                </a:endParaRPr>
              </a:p>
            </p:txBody>
          </p:sp>
          <p:sp>
            <p:nvSpPr>
              <p:cNvPr id="4" name="Retângulo 3">
                <a:extLst>
                  <a:ext uri="{FF2B5EF4-FFF2-40B4-BE49-F238E27FC236}">
                    <a16:creationId xmlns:a16="http://schemas.microsoft.com/office/drawing/2014/main" id="{7974E8E6-43C3-A641-BAD5-66866B03C07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001935" y="8687859"/>
                <a:ext cx="685800" cy="440266"/>
              </a:xfrm>
              <a:prstGeom prst="rect">
                <a:avLst/>
              </a:prstGeom>
              <a:solidFill>
                <a:srgbClr val="7F7F7F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2438337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pt-BR" sz="24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 Neue"/>
                </a:endParaRPr>
              </a:p>
            </p:txBody>
          </p:sp>
          <p:sp>
            <p:nvSpPr>
              <p:cNvPr id="7" name="Retângulo 6">
                <a:extLst>
                  <a:ext uri="{FF2B5EF4-FFF2-40B4-BE49-F238E27FC236}">
                    <a16:creationId xmlns:a16="http://schemas.microsoft.com/office/drawing/2014/main" id="{02B0F51D-F3FA-9D4D-01F5-A647B11A248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001935" y="9588467"/>
                <a:ext cx="685800" cy="440266"/>
              </a:xfrm>
              <a:prstGeom prst="rect">
                <a:avLst/>
              </a:prstGeom>
              <a:solidFill>
                <a:srgbClr val="78797A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2438337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pt-BR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 Neue"/>
                </a:endParaRPr>
              </a:p>
            </p:txBody>
          </p:sp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365F684F-5AFD-F3B1-3CC3-9A609C622B45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578912" y="6739467"/>
                <a:ext cx="2202763" cy="33855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r>
                  <a:rPr lang="pt-BR" sz="2000" kern="1200" spc="0" dirty="0">
                    <a:solidFill>
                      <a:srgbClr val="181818"/>
                    </a:solidFill>
                    <a:latin typeface="Itau Display Pro Regular"/>
                    <a:ea typeface="Itau Display Pro Regular"/>
                    <a:cs typeface="Itau Display Pro Regular"/>
                    <a:sym typeface="Itau Display Pro Regular"/>
                  </a:rPr>
                  <a:t>Nome do cliente</a:t>
                </a:r>
                <a:endParaRPr lang="pt-BR" sz="2000" kern="1200" spc="0" dirty="0">
                  <a:solidFill>
                    <a:srgbClr val="181818"/>
                  </a:solidFill>
                </a:endParaRPr>
              </a:p>
            </p:txBody>
          </p:sp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E9CFEC3F-8370-CBB2-F9E2-91187062DD41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434666" y="6739467"/>
                <a:ext cx="2202763" cy="33855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r>
                  <a:rPr lang="pt-BR" sz="2000" kern="1200" spc="0" dirty="0">
                    <a:solidFill>
                      <a:srgbClr val="181818"/>
                    </a:solidFill>
                    <a:latin typeface="Itau Display Pro Regular"/>
                    <a:cs typeface="Itau Display Pro Regular"/>
                    <a:sym typeface="Itau Display Pro Regular"/>
                  </a:rPr>
                  <a:t>123.456789-10</a:t>
                </a:r>
                <a:endParaRPr lang="pt-BR" sz="2000" kern="1200" spc="0" dirty="0">
                  <a:solidFill>
                    <a:srgbClr val="181818"/>
                  </a:solidFill>
                </a:endParaRPr>
              </a:p>
            </p:txBody>
          </p:sp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7CE9F27B-47B1-BE14-28A0-8694DE45C3A8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919239" y="8803740"/>
                <a:ext cx="533398" cy="31393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r>
                  <a:rPr lang="pt-BR" sz="1800" kern="1200" spc="0" dirty="0">
                    <a:solidFill>
                      <a:srgbClr val="181818"/>
                    </a:solidFill>
                    <a:latin typeface="Itau Display Pro Regular"/>
                    <a:cs typeface="Itau Display Pro Regular"/>
                    <a:sym typeface="Itau Display Pro Regular"/>
                  </a:rPr>
                  <a:t>XX</a:t>
                </a:r>
                <a:endParaRPr lang="pt-BR" sz="1800" kern="1200" spc="0" dirty="0">
                  <a:solidFill>
                    <a:srgbClr val="181818"/>
                  </a:solidFill>
                </a:endParaRPr>
              </a:p>
            </p:txBody>
          </p:sp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CC6FD328-E4AF-FF17-9DB4-CC84FB746F46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919239" y="9714801"/>
                <a:ext cx="533398" cy="31393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r>
                  <a:rPr lang="pt-BR" sz="1800" kern="1200" spc="0" dirty="0">
                    <a:solidFill>
                      <a:srgbClr val="181818"/>
                    </a:solidFill>
                    <a:latin typeface="Itau Display Pro Regular"/>
                    <a:cs typeface="Itau Display Pro Regular"/>
                    <a:sym typeface="Itau Display Pro Regular"/>
                  </a:rPr>
                  <a:t>XX</a:t>
                </a:r>
                <a:endParaRPr lang="pt-BR" sz="1800" kern="1200" spc="0" dirty="0">
                  <a:solidFill>
                    <a:srgbClr val="181818"/>
                  </a:solidFill>
                </a:endParaRPr>
              </a:p>
            </p:txBody>
          </p:sp>
        </p:grpSp>
        <p:sp>
          <p:nvSpPr>
            <p:cNvPr id="8" name="Retângulo: Cantos Arredondados 7">
              <a:extLst>
                <a:ext uri="{FF2B5EF4-FFF2-40B4-BE49-F238E27FC236}">
                  <a16:creationId xmlns:a16="http://schemas.microsoft.com/office/drawing/2014/main" id="{63C9DA05-4E9A-D41A-05F7-5145F679F9D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024736" y="7275116"/>
              <a:ext cx="2912331" cy="683022"/>
            </a:xfrm>
            <a:prstGeom prst="roundRect">
              <a:avLst/>
            </a:prstGeom>
            <a:noFill/>
            <a:ln w="25400" cap="flat">
              <a:solidFill>
                <a:srgbClr val="FF6200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2438337" rtl="0" fontAlgn="auto" latinLnBrk="0" hangingPunct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24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endParaRPr>
            </a:p>
          </p:txBody>
        </p:sp>
        <p:sp>
          <p:nvSpPr>
            <p:cNvPr id="17" name="Retângulo: Cantos Arredondados 16">
              <a:extLst>
                <a:ext uri="{FF2B5EF4-FFF2-40B4-BE49-F238E27FC236}">
                  <a16:creationId xmlns:a16="http://schemas.microsoft.com/office/drawing/2014/main" id="{2A8BE7D2-F1D2-FB5A-1315-CE8B789A428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9547943" y="8555888"/>
              <a:ext cx="1381658" cy="683022"/>
            </a:xfrm>
            <a:prstGeom prst="roundRect">
              <a:avLst/>
            </a:prstGeom>
            <a:noFill/>
            <a:ln w="25400" cap="flat">
              <a:solidFill>
                <a:srgbClr val="FF6200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2438337" rtl="0" fontAlgn="auto" latinLnBrk="0" hangingPunct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24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863038"/>
      </p:ext>
    </p:extLst>
  </p:cSld>
  <p:clrMapOvr>
    <a:masterClrMapping/>
  </p:clrMapOvr>
  <p:transition spd="slow">
    <p:push dir="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FA61E7-5C90-072B-6F3E-FE435ED0A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D5D5996D-5F90-1459-601D-E254D6193E7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28965" y="386861"/>
            <a:ext cx="22821321" cy="10201234"/>
            <a:chOff x="928965" y="386861"/>
            <a:chExt cx="22821321" cy="10201234"/>
          </a:xfrm>
        </p:grpSpPr>
        <p:pic>
          <p:nvPicPr>
            <p:cNvPr id="12" name="Imagem" descr="Imagem">
              <a:extLst>
                <a:ext uri="{FF2B5EF4-FFF2-40B4-BE49-F238E27FC236}">
                  <a16:creationId xmlns:a16="http://schemas.microsoft.com/office/drawing/2014/main" id="{3C08E603-7CA0-497A-9890-A49AA2FB10E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730688" y="386861"/>
              <a:ext cx="1019598" cy="1019910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5" name="Espaço Reservado para Texto 30">
              <a:extLst>
                <a:ext uri="{FF2B5EF4-FFF2-40B4-BE49-F238E27FC236}">
                  <a16:creationId xmlns:a16="http://schemas.microsoft.com/office/drawing/2014/main" id="{7D109E9B-63C5-2E15-49CD-D5833923CB29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28965" y="696767"/>
              <a:ext cx="6315897" cy="534156"/>
            </a:xfrm>
            <a:prstGeom prst="rect">
              <a:avLst/>
            </a:prstGeom>
          </p:spPr>
          <p:txBody>
            <a:bodyPr/>
            <a:lstStyle>
              <a:lvl1pPr marL="6096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1pPr>
              <a:lvl2pPr marL="12192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2pPr>
              <a:lvl3pPr marL="18288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3pPr>
              <a:lvl4pPr marL="24384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4pPr>
              <a:lvl5pPr marL="30480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5pPr>
              <a:lvl6pPr marL="36576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6pPr>
              <a:lvl7pPr marL="42672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7pPr>
              <a:lvl8pPr marL="48768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8pPr>
              <a:lvl9pPr marL="54864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9pPr>
            </a:lstStyle>
            <a:p>
              <a:pPr marL="0" indent="0" hangingPunct="1">
                <a:buSzTx/>
                <a:buFontTx/>
                <a:buNone/>
                <a:tabLst>
                  <a:tab pos="4229100" algn="l"/>
                </a:tabLst>
                <a:defRPr sz="2800">
                  <a:latin typeface="Itau Display Pro Regular"/>
                  <a:ea typeface="Itau Display Pro Regular"/>
                  <a:cs typeface="Itau Display Pro Regular"/>
                  <a:sym typeface="Itau Display Pro Regular"/>
                </a:defRPr>
              </a:pPr>
              <a:r>
                <a:rPr lang="pt-BR" sz="3500" dirty="0">
                  <a:solidFill>
                    <a:srgbClr val="FF6200"/>
                  </a:solidFill>
                  <a:latin typeface="Itau Display Pro Regular"/>
                  <a:ea typeface="Itau Display Pro Regular"/>
                  <a:cs typeface="Itau Display Pro Regular"/>
                  <a:sym typeface="Itau Display Pro Regular"/>
                </a:rPr>
                <a:t>iParceiros</a:t>
              </a:r>
              <a:endParaRPr lang="pt-BR" sz="3500" dirty="0">
                <a:solidFill>
                  <a:srgbClr val="FF6200"/>
                </a:solidFill>
                <a:latin typeface="Itau Display Pro Bold"/>
                <a:ea typeface="Itau Display Pro Bold"/>
                <a:cs typeface="Itau Display Pro Bold"/>
                <a:sym typeface="Itau Display Pro Bold"/>
              </a:endParaRPr>
            </a:p>
          </p:txBody>
        </p:sp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EBD0B4E9-8FA1-B2BC-6B6E-CB0A24D1848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845378" y="1406771"/>
              <a:ext cx="16328571" cy="14158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pt-BR" sz="6500" dirty="0">
                  <a:solidFill>
                    <a:schemeClr val="bg2">
                      <a:lumMod val="75000"/>
                    </a:schemeClr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DPP – Extrato Financeiro </a:t>
              </a:r>
            </a:p>
          </p:txBody>
        </p:sp>
        <p:pic>
          <p:nvPicPr>
            <p:cNvPr id="3074" name="Picture 2">
              <a:extLst>
                <a:ext uri="{FF2B5EF4-FFF2-40B4-BE49-F238E27FC236}">
                  <a16:creationId xmlns:a16="http://schemas.microsoft.com/office/drawing/2014/main" id="{16035FD1-3C23-96D8-164A-61F8BF7AC1C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8617" y="3263370"/>
              <a:ext cx="18240375" cy="732472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Retângulo: Cantos Arredondados 23">
              <a:extLst>
                <a:ext uri="{FF2B5EF4-FFF2-40B4-BE49-F238E27FC236}">
                  <a16:creationId xmlns:a16="http://schemas.microsoft.com/office/drawing/2014/main" id="{D0F3AEDB-A724-A7FC-5E35-B07152E78F6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207274" y="6106716"/>
              <a:ext cx="3969854" cy="683022"/>
            </a:xfrm>
            <a:prstGeom prst="roundRect">
              <a:avLst/>
            </a:prstGeom>
            <a:noFill/>
            <a:ln w="25400" cap="flat">
              <a:solidFill>
                <a:srgbClr val="FF6200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2438337" rtl="0" fontAlgn="auto" latinLnBrk="0" hangingPunct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24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endParaRPr>
            </a:p>
          </p:txBody>
        </p:sp>
        <p:sp>
          <p:nvSpPr>
            <p:cNvPr id="25" name="Retângulo: Cantos Arredondados 24">
              <a:extLst>
                <a:ext uri="{FF2B5EF4-FFF2-40B4-BE49-F238E27FC236}">
                  <a16:creationId xmlns:a16="http://schemas.microsoft.com/office/drawing/2014/main" id="{7022A14A-C0F0-DF8A-0DD6-E63CF3857BE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224208" y="9633084"/>
              <a:ext cx="4768325" cy="683022"/>
            </a:xfrm>
            <a:prstGeom prst="roundRect">
              <a:avLst/>
            </a:prstGeom>
            <a:noFill/>
            <a:ln w="25400" cap="flat">
              <a:solidFill>
                <a:srgbClr val="FF6200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2438337" rtl="0" fontAlgn="auto" latinLnBrk="0" hangingPunct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24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4642954"/>
      </p:ext>
    </p:extLst>
  </p:cSld>
  <p:clrMapOvr>
    <a:masterClrMapping/>
  </p:clrMapOvr>
  <p:transition spd="slow">
    <p:push dir="u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20B167-8CA7-822C-D553-0495AA8A4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Agrupar 3">
            <a:extLst>
              <a:ext uri="{FF2B5EF4-FFF2-40B4-BE49-F238E27FC236}">
                <a16:creationId xmlns:a16="http://schemas.microsoft.com/office/drawing/2014/main" id="{C483D43E-1353-8A9E-660C-4BDE9C0F6BA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28965" y="386861"/>
            <a:ext cx="22821321" cy="10553335"/>
            <a:chOff x="928965" y="386861"/>
            <a:chExt cx="22821321" cy="10553335"/>
          </a:xfrm>
        </p:grpSpPr>
        <p:pic>
          <p:nvPicPr>
            <p:cNvPr id="1030" name="Picture 6">
              <a:extLst>
                <a:ext uri="{FF2B5EF4-FFF2-40B4-BE49-F238E27FC236}">
                  <a16:creationId xmlns:a16="http://schemas.microsoft.com/office/drawing/2014/main" id="{855B8CDE-CAD1-B398-0F46-17935196A86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2588" y="3291621"/>
              <a:ext cx="18249900" cy="764857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Imagem" descr="Imagem">
              <a:extLst>
                <a:ext uri="{FF2B5EF4-FFF2-40B4-BE49-F238E27FC236}">
                  <a16:creationId xmlns:a16="http://schemas.microsoft.com/office/drawing/2014/main" id="{2A898566-F09F-ACE0-EEA3-B050AA73763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730688" y="386861"/>
              <a:ext cx="1019598" cy="1019910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5" name="Espaço Reservado para Texto 30">
              <a:extLst>
                <a:ext uri="{FF2B5EF4-FFF2-40B4-BE49-F238E27FC236}">
                  <a16:creationId xmlns:a16="http://schemas.microsoft.com/office/drawing/2014/main" id="{57A484DD-A89C-FBAD-4B8B-4D3A756DC88E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28965" y="696767"/>
              <a:ext cx="6315897" cy="534156"/>
            </a:xfrm>
            <a:prstGeom prst="rect">
              <a:avLst/>
            </a:prstGeom>
          </p:spPr>
          <p:txBody>
            <a:bodyPr/>
            <a:lstStyle>
              <a:lvl1pPr marL="6096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1pPr>
              <a:lvl2pPr marL="12192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2pPr>
              <a:lvl3pPr marL="18288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3pPr>
              <a:lvl4pPr marL="24384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4pPr>
              <a:lvl5pPr marL="30480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5pPr>
              <a:lvl6pPr marL="36576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6pPr>
              <a:lvl7pPr marL="42672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7pPr>
              <a:lvl8pPr marL="48768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8pPr>
              <a:lvl9pPr marL="54864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9pPr>
            </a:lstStyle>
            <a:p>
              <a:pPr marL="0" indent="0" hangingPunct="1">
                <a:buSzTx/>
                <a:buFontTx/>
                <a:buNone/>
                <a:tabLst>
                  <a:tab pos="4229100" algn="l"/>
                </a:tabLst>
                <a:defRPr sz="2800">
                  <a:latin typeface="Itau Display Pro Regular"/>
                  <a:ea typeface="Itau Display Pro Regular"/>
                  <a:cs typeface="Itau Display Pro Regular"/>
                  <a:sym typeface="Itau Display Pro Regular"/>
                </a:defRPr>
              </a:pPr>
              <a:r>
                <a:rPr lang="pt-BR" sz="3500" dirty="0">
                  <a:solidFill>
                    <a:srgbClr val="FF6200"/>
                  </a:solidFill>
                  <a:latin typeface="Itau Display Pro Regular"/>
                  <a:ea typeface="Itau Display Pro Regular"/>
                  <a:cs typeface="Itau Display Pro Regular"/>
                  <a:sym typeface="Itau Display Pro Regular"/>
                </a:rPr>
                <a:t>iParceiros</a:t>
              </a:r>
              <a:endParaRPr lang="pt-BR" sz="3500" dirty="0">
                <a:solidFill>
                  <a:srgbClr val="FF6200"/>
                </a:solidFill>
                <a:latin typeface="Itau Display Pro Bold"/>
                <a:ea typeface="Itau Display Pro Bold"/>
                <a:cs typeface="Itau Display Pro Bold"/>
                <a:sym typeface="Itau Display Pro Bold"/>
              </a:endParaRPr>
            </a:p>
          </p:txBody>
        </p:sp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DA04F863-0434-192F-FB1C-92EE1338019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845378" y="1406771"/>
              <a:ext cx="16328571" cy="14158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pt-BR" sz="6500" dirty="0">
                  <a:solidFill>
                    <a:schemeClr val="bg2">
                      <a:lumMod val="75000"/>
                    </a:schemeClr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Resultado Assembleia</a:t>
              </a:r>
            </a:p>
          </p:txBody>
        </p:sp>
        <p:sp>
          <p:nvSpPr>
            <p:cNvPr id="2" name="Retângulo: Cantos Arredondados 1">
              <a:extLst>
                <a:ext uri="{FF2B5EF4-FFF2-40B4-BE49-F238E27FC236}">
                  <a16:creationId xmlns:a16="http://schemas.microsoft.com/office/drawing/2014/main" id="{31AAC700-2380-02A9-D1D8-316427AB97D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106978" y="5717574"/>
              <a:ext cx="1629145" cy="706671"/>
            </a:xfrm>
            <a:prstGeom prst="roundRect">
              <a:avLst/>
            </a:prstGeom>
            <a:noFill/>
            <a:ln w="25400" cap="flat">
              <a:solidFill>
                <a:srgbClr val="FF6200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2438337" rtl="0" fontAlgn="auto" latinLnBrk="0" hangingPunct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24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44244"/>
      </p:ext>
    </p:extLst>
  </p:cSld>
  <p:clrMapOvr>
    <a:masterClrMapping/>
  </p:clrMapOvr>
  <p:transition spd="slow">
    <p:push dir="u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77FAE5-54A0-F3B4-2C34-1F5FBB5BB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Agrupar 8">
            <a:extLst>
              <a:ext uri="{FF2B5EF4-FFF2-40B4-BE49-F238E27FC236}">
                <a16:creationId xmlns:a16="http://schemas.microsoft.com/office/drawing/2014/main" id="{2C8128C1-B572-6FCC-C5D6-219CAF01740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28965" y="386861"/>
            <a:ext cx="22821321" cy="10775341"/>
            <a:chOff x="928965" y="386861"/>
            <a:chExt cx="22821321" cy="10775341"/>
          </a:xfrm>
        </p:grpSpPr>
        <p:pic>
          <p:nvPicPr>
            <p:cNvPr id="12" name="Imagem" descr="Imagem">
              <a:extLst>
                <a:ext uri="{FF2B5EF4-FFF2-40B4-BE49-F238E27FC236}">
                  <a16:creationId xmlns:a16="http://schemas.microsoft.com/office/drawing/2014/main" id="{F7EC8901-744D-2297-377E-622E484C8A5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730688" y="386861"/>
              <a:ext cx="1019598" cy="1019910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5" name="Espaço Reservado para Texto 30">
              <a:extLst>
                <a:ext uri="{FF2B5EF4-FFF2-40B4-BE49-F238E27FC236}">
                  <a16:creationId xmlns:a16="http://schemas.microsoft.com/office/drawing/2014/main" id="{8DED2262-A779-0524-C379-A5E69AF51A8C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28965" y="696767"/>
              <a:ext cx="6315897" cy="534156"/>
            </a:xfrm>
            <a:prstGeom prst="rect">
              <a:avLst/>
            </a:prstGeom>
          </p:spPr>
          <p:txBody>
            <a:bodyPr/>
            <a:lstStyle>
              <a:lvl1pPr marL="6096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1pPr>
              <a:lvl2pPr marL="12192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2pPr>
              <a:lvl3pPr marL="18288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3pPr>
              <a:lvl4pPr marL="24384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4pPr>
              <a:lvl5pPr marL="30480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5pPr>
              <a:lvl6pPr marL="36576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6pPr>
              <a:lvl7pPr marL="42672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7pPr>
              <a:lvl8pPr marL="48768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8pPr>
              <a:lvl9pPr marL="54864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9pPr>
            </a:lstStyle>
            <a:p>
              <a:pPr marL="0" indent="0" hangingPunct="1">
                <a:buSzTx/>
                <a:buFontTx/>
                <a:buNone/>
                <a:tabLst>
                  <a:tab pos="4229100" algn="l"/>
                </a:tabLst>
                <a:defRPr sz="2800">
                  <a:latin typeface="Itau Display Pro Regular"/>
                  <a:ea typeface="Itau Display Pro Regular"/>
                  <a:cs typeface="Itau Display Pro Regular"/>
                  <a:sym typeface="Itau Display Pro Regular"/>
                </a:defRPr>
              </a:pPr>
              <a:r>
                <a:rPr lang="pt-BR" sz="3500" dirty="0">
                  <a:solidFill>
                    <a:srgbClr val="FF6200"/>
                  </a:solidFill>
                  <a:latin typeface="Itau Display Pro Regular"/>
                  <a:ea typeface="Itau Display Pro Regular"/>
                  <a:cs typeface="Itau Display Pro Regular"/>
                  <a:sym typeface="Itau Display Pro Regular"/>
                </a:rPr>
                <a:t>iParceiros</a:t>
              </a:r>
              <a:endParaRPr lang="pt-BR" sz="3500" dirty="0">
                <a:solidFill>
                  <a:srgbClr val="FF6200"/>
                </a:solidFill>
                <a:latin typeface="Itau Display Pro Bold"/>
                <a:ea typeface="Itau Display Pro Bold"/>
                <a:cs typeface="Itau Display Pro Bold"/>
                <a:sym typeface="Itau Display Pro Bold"/>
              </a:endParaRPr>
            </a:p>
          </p:txBody>
        </p:sp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2DDD1B5E-4EC1-41AD-E2DB-9A5D744BD1D9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845378" y="1406771"/>
              <a:ext cx="16328571" cy="14158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pt-BR" sz="6500" dirty="0">
                  <a:solidFill>
                    <a:schemeClr val="bg2">
                      <a:lumMod val="75000"/>
                    </a:schemeClr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Resultado Assembleia</a:t>
              </a:r>
            </a:p>
          </p:txBody>
        </p:sp>
        <p:pic>
          <p:nvPicPr>
            <p:cNvPr id="2054" name="Picture 6">
              <a:extLst>
                <a:ext uri="{FF2B5EF4-FFF2-40B4-BE49-F238E27FC236}">
                  <a16:creationId xmlns:a16="http://schemas.microsoft.com/office/drawing/2014/main" id="{2C09F356-786B-DF83-3DF2-AFE9523F3B6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70425" y="3304077"/>
              <a:ext cx="18278475" cy="785812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tângulo: Cantos Arredondados 6">
              <a:extLst>
                <a:ext uri="{FF2B5EF4-FFF2-40B4-BE49-F238E27FC236}">
                  <a16:creationId xmlns:a16="http://schemas.microsoft.com/office/drawing/2014/main" id="{BCB0A0F4-028D-A852-057F-ACBA650AD5F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070978" y="4895762"/>
              <a:ext cx="2613884" cy="495657"/>
            </a:xfrm>
            <a:prstGeom prst="roundRect">
              <a:avLst/>
            </a:prstGeom>
            <a:noFill/>
            <a:ln w="25400" cap="flat">
              <a:solidFill>
                <a:srgbClr val="FF6200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2438337" rtl="0" fontAlgn="auto" latinLnBrk="0" hangingPunct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24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endParaRPr>
            </a:p>
          </p:txBody>
        </p:sp>
        <p:sp>
          <p:nvSpPr>
            <p:cNvPr id="8" name="Retângulo: Cantos Arredondados 7">
              <a:extLst>
                <a:ext uri="{FF2B5EF4-FFF2-40B4-BE49-F238E27FC236}">
                  <a16:creationId xmlns:a16="http://schemas.microsoft.com/office/drawing/2014/main" id="{1E00C27E-491F-3983-020E-FBE40905C6E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434394" y="7322700"/>
              <a:ext cx="2966406" cy="495657"/>
            </a:xfrm>
            <a:prstGeom prst="roundRect">
              <a:avLst/>
            </a:prstGeom>
            <a:noFill/>
            <a:ln w="25400" cap="flat">
              <a:solidFill>
                <a:srgbClr val="FF6200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2438337" rtl="0" fontAlgn="auto" latinLnBrk="0" hangingPunct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24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6769997"/>
      </p:ext>
    </p:extLst>
  </p:cSld>
  <p:clrMapOvr>
    <a:masterClrMapping/>
  </p:clrMapOvr>
  <p:transition spd="slow">
    <p:push dir="u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8B66AB-C67B-3ED2-87E0-35287DD194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95AAB426-7431-4E06-C849-D9C996448B4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861232" y="386861"/>
            <a:ext cx="22889054" cy="12082953"/>
            <a:chOff x="861232" y="386861"/>
            <a:chExt cx="22889054" cy="12082953"/>
          </a:xfrm>
        </p:grpSpPr>
        <p:pic>
          <p:nvPicPr>
            <p:cNvPr id="12" name="Imagem" descr="Imagem">
              <a:extLst>
                <a:ext uri="{FF2B5EF4-FFF2-40B4-BE49-F238E27FC236}">
                  <a16:creationId xmlns:a16="http://schemas.microsoft.com/office/drawing/2014/main" id="{E4A91D98-9ECB-CB9C-4A7C-7A56F1D47E2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730688" y="386861"/>
              <a:ext cx="1019598" cy="1019910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5" name="Espaço Reservado para Texto 30">
              <a:extLst>
                <a:ext uri="{FF2B5EF4-FFF2-40B4-BE49-F238E27FC236}">
                  <a16:creationId xmlns:a16="http://schemas.microsoft.com/office/drawing/2014/main" id="{058267FF-5971-8447-2C45-0964E1881BC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28965" y="696767"/>
              <a:ext cx="6315897" cy="534156"/>
            </a:xfrm>
            <a:prstGeom prst="rect">
              <a:avLst/>
            </a:prstGeom>
          </p:spPr>
          <p:txBody>
            <a:bodyPr/>
            <a:lstStyle>
              <a:lvl1pPr marL="6096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1pPr>
              <a:lvl2pPr marL="12192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2pPr>
              <a:lvl3pPr marL="18288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3pPr>
              <a:lvl4pPr marL="24384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4pPr>
              <a:lvl5pPr marL="30480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5pPr>
              <a:lvl6pPr marL="36576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6pPr>
              <a:lvl7pPr marL="42672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7pPr>
              <a:lvl8pPr marL="48768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8pPr>
              <a:lvl9pPr marL="5486400" marR="0" indent="-609600" algn="l" defTabSz="2438337" rtl="0" latinLnBrk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Pct val="123000"/>
                <a:buFontTx/>
                <a:buChar char="•"/>
                <a:tabLst/>
                <a:defRPr sz="4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Helvetica Neue"/>
                </a:defRPr>
              </a:lvl9pPr>
            </a:lstStyle>
            <a:p>
              <a:pPr marL="0" indent="0" hangingPunct="1">
                <a:buSzTx/>
                <a:buFontTx/>
                <a:buNone/>
                <a:tabLst>
                  <a:tab pos="4229100" algn="l"/>
                </a:tabLst>
                <a:defRPr sz="2800">
                  <a:latin typeface="Itau Display Pro Regular"/>
                  <a:ea typeface="Itau Display Pro Regular"/>
                  <a:cs typeface="Itau Display Pro Regular"/>
                  <a:sym typeface="Itau Display Pro Regular"/>
                </a:defRPr>
              </a:pPr>
              <a:r>
                <a:rPr lang="pt-BR" sz="3500" dirty="0">
                  <a:solidFill>
                    <a:srgbClr val="FF6200"/>
                  </a:solidFill>
                  <a:latin typeface="Itau Display Pro Regular"/>
                  <a:ea typeface="Itau Display Pro Regular"/>
                  <a:cs typeface="Itau Display Pro Regular"/>
                  <a:sym typeface="Itau Display Pro Regular"/>
                </a:rPr>
                <a:t>iParceiros</a:t>
              </a:r>
              <a:endParaRPr lang="pt-BR" sz="3500" dirty="0">
                <a:solidFill>
                  <a:srgbClr val="FF6200"/>
                </a:solidFill>
                <a:latin typeface="Itau Display Pro Bold"/>
                <a:ea typeface="Itau Display Pro Bold"/>
                <a:cs typeface="Itau Display Pro Bold"/>
                <a:sym typeface="Itau Display Pro Bold"/>
              </a:endParaRPr>
            </a:p>
          </p:txBody>
        </p:sp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901E6C7F-356A-EA7F-5C66-C2A29086211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845378" y="1406771"/>
              <a:ext cx="16328571" cy="14158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pt-BR" sz="6500" dirty="0">
                  <a:solidFill>
                    <a:schemeClr val="bg2">
                      <a:lumMod val="75000"/>
                    </a:schemeClr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Nova Experiência de Lance + Lance Fixo </a:t>
              </a:r>
              <a:r>
                <a:rPr lang="pt-BR" sz="6500" dirty="0" err="1">
                  <a:solidFill>
                    <a:schemeClr val="bg2">
                      <a:lumMod val="75000"/>
                    </a:schemeClr>
                  </a:solidFill>
                  <a:latin typeface="Itau Display" panose="020B0503020204020204" pitchFamily="34" charset="0"/>
                  <a:cs typeface="Itau Display" panose="020B0503020204020204" pitchFamily="34" charset="0"/>
                </a:rPr>
                <a:t>Iparceiros</a:t>
              </a:r>
              <a:endParaRPr lang="pt-BR" sz="6500" dirty="0">
                <a:solidFill>
                  <a:schemeClr val="bg2">
                    <a:lumMod val="75000"/>
                  </a:schemeClr>
                </a:solidFill>
                <a:latin typeface="Itau Display" panose="020B0503020204020204" pitchFamily="34" charset="0"/>
                <a:cs typeface="Itau Display" panose="020B0503020204020204" pitchFamily="34" charset="0"/>
              </a:endParaRPr>
            </a:p>
          </p:txBody>
        </p:sp>
        <p:grpSp>
          <p:nvGrpSpPr>
            <p:cNvPr id="2" name="Agrupar 1">
              <a:extLst>
                <a:ext uri="{FF2B5EF4-FFF2-40B4-BE49-F238E27FC236}">
                  <a16:creationId xmlns:a16="http://schemas.microsoft.com/office/drawing/2014/main" id="{B1704143-BDA1-E4EA-701A-EFAAB6573BF0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861232" y="4173539"/>
              <a:ext cx="22889054" cy="8296275"/>
              <a:chOff x="861232" y="4173539"/>
              <a:chExt cx="22889054" cy="8296275"/>
            </a:xfrm>
          </p:grpSpPr>
          <p:pic>
            <p:nvPicPr>
              <p:cNvPr id="1026" name="Picture 2">
                <a:extLst>
                  <a:ext uri="{FF2B5EF4-FFF2-40B4-BE49-F238E27FC236}">
                    <a16:creationId xmlns:a16="http://schemas.microsoft.com/office/drawing/2014/main" id="{E85A6901-5AA7-4DDE-7756-FDB80709509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1232" y="4173539"/>
                <a:ext cx="16031375" cy="6494462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28" name="Picture 4">
                <a:extLst>
                  <a:ext uri="{FF2B5EF4-FFF2-40B4-BE49-F238E27FC236}">
                    <a16:creationId xmlns:a16="http://schemas.microsoft.com/office/drawing/2014/main" id="{C8D61DF9-FAD5-242A-23D6-E55747F79BE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368536" y="4173539"/>
                <a:ext cx="6381750" cy="8296275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470701378"/>
      </p:ext>
    </p:extLst>
  </p:cSld>
  <p:clrMapOvr>
    <a:masterClrMapping/>
  </p:clrMapOvr>
  <p:transition spd="slow">
    <p:push dir="u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17492" y="1754749"/>
            <a:ext cx="18514873" cy="103901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r">
              <a:lnSpc>
                <a:spcPts val="3063"/>
              </a:lnSpc>
              <a:tabLst>
                <a:tab pos="1438393" algn="l"/>
              </a:tabLst>
            </a:pPr>
            <a:r>
              <a:rPr sz="3174" b="1" spc="-45" dirty="0">
                <a:solidFill>
                  <a:srgbClr val="004992"/>
                </a:solidFill>
                <a:latin typeface="Trebuchet MS"/>
                <a:cs typeface="Trebuchet MS"/>
              </a:rPr>
              <a:t>HUB</a:t>
            </a:r>
            <a:r>
              <a:rPr sz="3174" b="1" dirty="0">
                <a:solidFill>
                  <a:srgbClr val="004992"/>
                </a:solidFill>
                <a:latin typeface="Trebuchet MS"/>
                <a:cs typeface="Trebuchet MS"/>
              </a:rPr>
              <a:t>	</a:t>
            </a:r>
            <a:r>
              <a:rPr sz="4217" spc="-136" baseline="5376" dirty="0">
                <a:solidFill>
                  <a:srgbClr val="004890"/>
                </a:solidFill>
                <a:latin typeface="Calibri"/>
                <a:cs typeface="Calibri"/>
              </a:rPr>
              <a:t>&amp;</a:t>
            </a:r>
            <a:endParaRPr sz="4217" baseline="5376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74">
              <a:latin typeface="Calibri"/>
              <a:cs typeface="Calibri"/>
            </a:endParaRPr>
          </a:p>
          <a:p>
            <a:pPr>
              <a:spcBef>
                <a:spcPts val="36"/>
              </a:spcBef>
            </a:pPr>
            <a:endParaRPr sz="3174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sz="1451" spc="-18" dirty="0">
                <a:latin typeface="Calibri"/>
                <a:cs typeface="Calibri"/>
              </a:rPr>
              <a:t>Corporativo</a:t>
            </a:r>
            <a:r>
              <a:rPr sz="1451" spc="-36" dirty="0">
                <a:latin typeface="Calibri"/>
                <a:cs typeface="Calibri"/>
              </a:rPr>
              <a:t> </a:t>
            </a:r>
            <a:r>
              <a:rPr sz="1451" dirty="0">
                <a:latin typeface="Calibri"/>
                <a:cs typeface="Calibri"/>
              </a:rPr>
              <a:t>|</a:t>
            </a:r>
            <a:r>
              <a:rPr sz="1451" spc="-18" dirty="0">
                <a:latin typeface="Calibri"/>
                <a:cs typeface="Calibri"/>
              </a:rPr>
              <a:t> Interno</a:t>
            </a:r>
            <a:endParaRPr sz="1451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286962" y="1703962"/>
            <a:ext cx="406298" cy="40906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021752" y="1717029"/>
            <a:ext cx="391392" cy="399513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" y="2846"/>
            <a:ext cx="24383999" cy="13710309"/>
            <a:chOff x="-1375833" y="771906"/>
            <a:chExt cx="12068858" cy="670141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935603" y="970026"/>
              <a:ext cx="197357" cy="18135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902075" y="938022"/>
              <a:ext cx="265430" cy="91440"/>
            </a:xfrm>
            <a:custGeom>
              <a:avLst/>
              <a:gdLst/>
              <a:ahLst/>
              <a:cxnLst/>
              <a:rect l="l" t="t" r="r" b="b"/>
              <a:pathLst>
                <a:path w="265429" h="91440">
                  <a:moveTo>
                    <a:pt x="265176" y="83058"/>
                  </a:moveTo>
                  <a:lnTo>
                    <a:pt x="263652" y="77724"/>
                  </a:lnTo>
                  <a:lnTo>
                    <a:pt x="259842" y="75438"/>
                  </a:lnTo>
                  <a:lnTo>
                    <a:pt x="217170" y="48006"/>
                  </a:lnTo>
                  <a:lnTo>
                    <a:pt x="150876" y="4572"/>
                  </a:lnTo>
                  <a:lnTo>
                    <a:pt x="142041" y="1143"/>
                  </a:lnTo>
                  <a:lnTo>
                    <a:pt x="132207" y="0"/>
                  </a:lnTo>
                  <a:lnTo>
                    <a:pt x="122682" y="1107"/>
                  </a:lnTo>
                  <a:lnTo>
                    <a:pt x="122372" y="1143"/>
                  </a:lnTo>
                  <a:lnTo>
                    <a:pt x="113538" y="4572"/>
                  </a:lnTo>
                  <a:lnTo>
                    <a:pt x="65532" y="36576"/>
                  </a:lnTo>
                  <a:lnTo>
                    <a:pt x="47244" y="48006"/>
                  </a:lnTo>
                  <a:lnTo>
                    <a:pt x="4572" y="75438"/>
                  </a:lnTo>
                  <a:lnTo>
                    <a:pt x="762" y="77724"/>
                  </a:lnTo>
                  <a:lnTo>
                    <a:pt x="0" y="83058"/>
                  </a:lnTo>
                  <a:lnTo>
                    <a:pt x="1524" y="86868"/>
                  </a:lnTo>
                  <a:lnTo>
                    <a:pt x="3810" y="89154"/>
                  </a:lnTo>
                  <a:lnTo>
                    <a:pt x="6096" y="90678"/>
                  </a:lnTo>
                  <a:lnTo>
                    <a:pt x="10668" y="90678"/>
                  </a:lnTo>
                  <a:lnTo>
                    <a:pt x="11430" y="89916"/>
                  </a:lnTo>
                  <a:lnTo>
                    <a:pt x="13716" y="89154"/>
                  </a:lnTo>
                  <a:lnTo>
                    <a:pt x="34290" y="76200"/>
                  </a:lnTo>
                  <a:lnTo>
                    <a:pt x="57912" y="60198"/>
                  </a:lnTo>
                  <a:lnTo>
                    <a:pt x="72390" y="51054"/>
                  </a:lnTo>
                  <a:lnTo>
                    <a:pt x="122682" y="19050"/>
                  </a:lnTo>
                  <a:lnTo>
                    <a:pt x="128016" y="16002"/>
                  </a:lnTo>
                  <a:lnTo>
                    <a:pt x="137160" y="16002"/>
                  </a:lnTo>
                  <a:lnTo>
                    <a:pt x="141732" y="19050"/>
                  </a:lnTo>
                  <a:lnTo>
                    <a:pt x="192024" y="51054"/>
                  </a:lnTo>
                  <a:lnTo>
                    <a:pt x="206502" y="60198"/>
                  </a:lnTo>
                  <a:lnTo>
                    <a:pt x="250698" y="89154"/>
                  </a:lnTo>
                  <a:lnTo>
                    <a:pt x="254508" y="91440"/>
                  </a:lnTo>
                  <a:lnTo>
                    <a:pt x="259842" y="90678"/>
                  </a:lnTo>
                  <a:lnTo>
                    <a:pt x="262128" y="86868"/>
                  </a:lnTo>
                  <a:lnTo>
                    <a:pt x="265176" y="83058"/>
                  </a:lnTo>
                  <a:close/>
                </a:path>
              </a:pathLst>
            </a:custGeom>
            <a:solidFill>
              <a:srgbClr val="6E6E6E"/>
            </a:solidFill>
          </p:spPr>
          <p:txBody>
            <a:bodyPr wrap="square" lIns="0" tIns="0" rIns="0" bIns="0" rtlCol="0"/>
            <a:lstStyle/>
            <a:p>
              <a:endParaRPr sz="3264"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036174" y="1051560"/>
              <a:ext cx="130301" cy="11658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03" y="771906"/>
              <a:ext cx="10691622" cy="601446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-1375833" y="771906"/>
              <a:ext cx="12068858" cy="670141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403" y="771906"/>
              <a:ext cx="3953510" cy="4314825"/>
            </a:xfrm>
            <a:custGeom>
              <a:avLst/>
              <a:gdLst/>
              <a:ahLst/>
              <a:cxnLst/>
              <a:rect l="l" t="t" r="r" b="b"/>
              <a:pathLst>
                <a:path w="3953510" h="4314825">
                  <a:moveTo>
                    <a:pt x="0" y="4314444"/>
                  </a:moveTo>
                  <a:lnTo>
                    <a:pt x="2926847" y="4314444"/>
                  </a:lnTo>
                  <a:lnTo>
                    <a:pt x="2975170" y="4313326"/>
                  </a:lnTo>
                  <a:lnTo>
                    <a:pt x="3022917" y="4310008"/>
                  </a:lnTo>
                  <a:lnTo>
                    <a:pt x="3070039" y="4304537"/>
                  </a:lnTo>
                  <a:lnTo>
                    <a:pt x="3116487" y="4296964"/>
                  </a:lnTo>
                  <a:lnTo>
                    <a:pt x="3162212" y="4287336"/>
                  </a:lnTo>
                  <a:lnTo>
                    <a:pt x="3207164" y="4275703"/>
                  </a:lnTo>
                  <a:lnTo>
                    <a:pt x="3251295" y="4262115"/>
                  </a:lnTo>
                  <a:lnTo>
                    <a:pt x="3294554" y="4246621"/>
                  </a:lnTo>
                  <a:lnTo>
                    <a:pt x="3336893" y="4229269"/>
                  </a:lnTo>
                  <a:lnTo>
                    <a:pt x="3378262" y="4210109"/>
                  </a:lnTo>
                  <a:lnTo>
                    <a:pt x="3418613" y="4189191"/>
                  </a:lnTo>
                  <a:lnTo>
                    <a:pt x="3457895" y="4166562"/>
                  </a:lnTo>
                  <a:lnTo>
                    <a:pt x="3496060" y="4142273"/>
                  </a:lnTo>
                  <a:lnTo>
                    <a:pt x="3533058" y="4116372"/>
                  </a:lnTo>
                  <a:lnTo>
                    <a:pt x="3568840" y="4088909"/>
                  </a:lnTo>
                  <a:lnTo>
                    <a:pt x="3603357" y="4059933"/>
                  </a:lnTo>
                  <a:lnTo>
                    <a:pt x="3636560" y="4029493"/>
                  </a:lnTo>
                  <a:lnTo>
                    <a:pt x="3668398" y="3997638"/>
                  </a:lnTo>
                  <a:lnTo>
                    <a:pt x="3698824" y="3964417"/>
                  </a:lnTo>
                  <a:lnTo>
                    <a:pt x="3727787" y="3929880"/>
                  </a:lnTo>
                  <a:lnTo>
                    <a:pt x="3755239" y="3894076"/>
                  </a:lnTo>
                  <a:lnTo>
                    <a:pt x="3781130" y="3857053"/>
                  </a:lnTo>
                  <a:lnTo>
                    <a:pt x="3805411" y="3818861"/>
                  </a:lnTo>
                  <a:lnTo>
                    <a:pt x="3828032" y="3779549"/>
                  </a:lnTo>
                  <a:lnTo>
                    <a:pt x="3848945" y="3739167"/>
                  </a:lnTo>
                  <a:lnTo>
                    <a:pt x="3868100" y="3697763"/>
                  </a:lnTo>
                  <a:lnTo>
                    <a:pt x="3885448" y="3655386"/>
                  </a:lnTo>
                  <a:lnTo>
                    <a:pt x="3900940" y="3612087"/>
                  </a:lnTo>
                  <a:lnTo>
                    <a:pt x="3914525" y="3567913"/>
                  </a:lnTo>
                  <a:lnTo>
                    <a:pt x="3926156" y="3522914"/>
                  </a:lnTo>
                  <a:lnTo>
                    <a:pt x="3935783" y="3477140"/>
                  </a:lnTo>
                  <a:lnTo>
                    <a:pt x="3943356" y="3430639"/>
                  </a:lnTo>
                  <a:lnTo>
                    <a:pt x="3948826" y="3383460"/>
                  </a:lnTo>
                  <a:lnTo>
                    <a:pt x="3952144" y="3335653"/>
                  </a:lnTo>
                  <a:lnTo>
                    <a:pt x="3953261" y="3287268"/>
                  </a:lnTo>
                  <a:lnTo>
                    <a:pt x="3953261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3264"/>
            </a:p>
          </p:txBody>
        </p:sp>
        <p:sp>
          <p:nvSpPr>
            <p:cNvPr id="12" name="object 12"/>
            <p:cNvSpPr/>
            <p:nvPr/>
          </p:nvSpPr>
          <p:spPr>
            <a:xfrm>
              <a:off x="3754259" y="3707130"/>
              <a:ext cx="364490" cy="363855"/>
            </a:xfrm>
            <a:custGeom>
              <a:avLst/>
              <a:gdLst/>
              <a:ahLst/>
              <a:cxnLst/>
              <a:rect l="l" t="t" r="r" b="b"/>
              <a:pathLst>
                <a:path w="364489" h="363854">
                  <a:moveTo>
                    <a:pt x="0" y="69341"/>
                  </a:moveTo>
                  <a:lnTo>
                    <a:pt x="20478" y="20383"/>
                  </a:lnTo>
                  <a:lnTo>
                    <a:pt x="70104" y="0"/>
                  </a:lnTo>
                  <a:lnTo>
                    <a:pt x="294132" y="0"/>
                  </a:lnTo>
                  <a:lnTo>
                    <a:pt x="321480" y="5476"/>
                  </a:lnTo>
                  <a:lnTo>
                    <a:pt x="343757" y="20383"/>
                  </a:lnTo>
                  <a:lnTo>
                    <a:pt x="358747" y="42433"/>
                  </a:lnTo>
                  <a:lnTo>
                    <a:pt x="364236" y="69341"/>
                  </a:lnTo>
                  <a:lnTo>
                    <a:pt x="364236" y="294131"/>
                  </a:lnTo>
                  <a:lnTo>
                    <a:pt x="358747" y="321040"/>
                  </a:lnTo>
                  <a:lnTo>
                    <a:pt x="343757" y="343090"/>
                  </a:lnTo>
                  <a:lnTo>
                    <a:pt x="321480" y="357997"/>
                  </a:lnTo>
                  <a:lnTo>
                    <a:pt x="294132" y="363473"/>
                  </a:lnTo>
                  <a:lnTo>
                    <a:pt x="70104" y="363473"/>
                  </a:lnTo>
                  <a:lnTo>
                    <a:pt x="20478" y="343090"/>
                  </a:lnTo>
                  <a:lnTo>
                    <a:pt x="0" y="294131"/>
                  </a:lnTo>
                  <a:lnTo>
                    <a:pt x="0" y="69341"/>
                  </a:lnTo>
                  <a:close/>
                </a:path>
              </a:pathLst>
            </a:custGeom>
            <a:ln w="835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3264"/>
            </a:p>
          </p:txBody>
        </p:sp>
      </p:grpSp>
      <p:sp>
        <p:nvSpPr>
          <p:cNvPr id="13" name="object 13" descr="$PPTXTitle"/>
          <p:cNvSpPr txBox="1">
            <a:spLocks noGrp="1"/>
          </p:cNvSpPr>
          <p:nvPr>
            <p:ph type="title"/>
          </p:nvPr>
        </p:nvSpPr>
        <p:spPr>
          <a:xfrm>
            <a:off x="11955005" y="10062895"/>
            <a:ext cx="8850332" cy="1979195"/>
          </a:xfrm>
          <a:prstGeom prst="rect">
            <a:avLst/>
          </a:prstGeom>
        </p:spPr>
        <p:txBody>
          <a:bodyPr vert="horz" wrap="square" lIns="0" tIns="25336" rIns="0" bIns="0" rtlCol="0" anchor="ctr">
            <a:spAutoFit/>
          </a:bodyPr>
          <a:lstStyle/>
          <a:p>
            <a:pPr marL="23033">
              <a:lnSpc>
                <a:spcPct val="100000"/>
              </a:lnSpc>
              <a:spcBef>
                <a:spcPts val="199"/>
              </a:spcBef>
            </a:pPr>
            <a:r>
              <a:rPr sz="12695" spc="227" dirty="0">
                <a:solidFill>
                  <a:srgbClr val="FFFFFF"/>
                </a:solidFill>
                <a:latin typeface="Trebuchet MS"/>
                <a:cs typeface="Trebuchet MS"/>
              </a:rPr>
              <a:t>OBRIGADO</a:t>
            </a:r>
            <a:r>
              <a:rPr sz="12695" spc="-16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695" spc="-1025" dirty="0">
                <a:solidFill>
                  <a:srgbClr val="FFFFFF"/>
                </a:solidFill>
                <a:latin typeface="Trebuchet MS"/>
                <a:cs typeface="Trebuchet MS"/>
              </a:rPr>
              <a:t>!</a:t>
            </a:r>
            <a:endParaRPr sz="12695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7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normAutofit/>
      </a:bodyPr>
      <a:lstStyle>
        <a:defPPr marL="0" marR="0" indent="0" algn="l" defTabSz="821530" rtl="0" fontAlgn="auto" latinLnBrk="0" hangingPunct="0">
          <a:lnSpc>
            <a:spcPct val="8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3800" b="0" i="0" u="none" strike="noStrike" cap="none" spc="-232" normalizeH="0" baseline="0">
            <a:ln>
              <a:noFill/>
            </a:ln>
            <a:solidFill>
              <a:srgbClr val="FFFFFF"/>
            </a:solidFill>
            <a:effectLst/>
            <a:uFillTx/>
            <a:latin typeface="Itau Display Pro Bold"/>
            <a:ea typeface="Itau Display Pro Bold"/>
            <a:cs typeface="Itau Display Pro Bold"/>
            <a:sym typeface="Itau Display Pro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5d15715-ead5-4329-b9e4-5b4501237efe" xsi:nil="true"/>
    <lcf76f155ced4ddcb4097134ff3c332f xmlns="43e5c49e-201d-4315-b477-78e24566ba07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F2C14F46DACA44C870AE954BDE72F91" ma:contentTypeVersion="13" ma:contentTypeDescription="Crie um novo documento." ma:contentTypeScope="" ma:versionID="486d4dd7b1ba462c41f464b0cf744fd8">
  <xsd:schema xmlns:xsd="http://www.w3.org/2001/XMLSchema" xmlns:xs="http://www.w3.org/2001/XMLSchema" xmlns:p="http://schemas.microsoft.com/office/2006/metadata/properties" xmlns:ns2="43e5c49e-201d-4315-b477-78e24566ba07" xmlns:ns3="e5d15715-ead5-4329-b9e4-5b4501237efe" targetNamespace="http://schemas.microsoft.com/office/2006/metadata/properties" ma:root="true" ma:fieldsID="316b6a81cf531fba0eba04c43c498e09" ns2:_="" ns3:_="">
    <xsd:import namespace="43e5c49e-201d-4315-b477-78e24566ba07"/>
    <xsd:import namespace="e5d15715-ead5-4329-b9e4-5b4501237e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e5c49e-201d-4315-b477-78e24566ba0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Marcações de imagem" ma:readOnly="false" ma:fieldId="{5cf76f15-5ced-4ddc-b409-7134ff3c332f}" ma:taxonomyMulti="true" ma:sspId="0950beca-b328-4607-a8b4-7a69b88987b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d15715-ead5-4329-b9e4-5b4501237ef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f740006e-bc4b-4cd9-a112-98e069654604}" ma:internalName="TaxCatchAll" ma:showField="CatchAllData" ma:web="e5d15715-ead5-4329-b9e4-5b4501237e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0EAFB98-9AF6-43E0-8739-D4802D75D5B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AF7610E-5092-454F-AA3E-E5FD3DEC83B3}">
  <ds:schemaRefs>
    <ds:schemaRef ds:uri="http://schemas.microsoft.com/office/2006/metadata/properties"/>
    <ds:schemaRef ds:uri="43e5c49e-201d-4315-b477-78e24566ba07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  <ds:schemaRef ds:uri="http://schemas.openxmlformats.org/package/2006/metadata/core-properties"/>
    <ds:schemaRef ds:uri="e5d15715-ead5-4329-b9e4-5b4501237efe"/>
    <ds:schemaRef ds:uri="http://purl.org/dc/terms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AE7A0773-A6B6-49D2-B3BE-D00DC289F2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e5c49e-201d-4315-b477-78e24566ba07"/>
    <ds:schemaRef ds:uri="e5d15715-ead5-4329-b9e4-5b4501237e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2463</TotalTime>
  <Words>2313</Words>
  <Application>Microsoft Office PowerPoint</Application>
  <PresentationFormat>Personalizar</PresentationFormat>
  <Paragraphs>661</Paragraphs>
  <Slides>41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41</vt:i4>
      </vt:variant>
    </vt:vector>
  </HeadingPairs>
  <TitlesOfParts>
    <vt:vector size="56" baseType="lpstr">
      <vt:lpstr>Aptos</vt:lpstr>
      <vt:lpstr>Aptos Display</vt:lpstr>
      <vt:lpstr>Arial</vt:lpstr>
      <vt:lpstr>Arial Black</vt:lpstr>
      <vt:lpstr>Calibri</vt:lpstr>
      <vt:lpstr>Helvetica Neue</vt:lpstr>
      <vt:lpstr>Itau Display</vt:lpstr>
      <vt:lpstr>Itau Display </vt:lpstr>
      <vt:lpstr>Itau Display Pro</vt:lpstr>
      <vt:lpstr>Itau Display Pro Bold</vt:lpstr>
      <vt:lpstr>Itau Display Pro Regular</vt:lpstr>
      <vt:lpstr>Itau Text</vt:lpstr>
      <vt:lpstr>Trebuchet MS</vt:lpstr>
      <vt:lpstr>Wingdings</vt:lpstr>
      <vt:lpstr>Office Theme</vt:lpstr>
      <vt:lpstr>Apresentação do PowerPoint</vt:lpstr>
      <vt:lpstr>Diferenciais do Consórcio Itaú_</vt:lpstr>
      <vt:lpstr>Benefícios do Consórcio Itaú</vt:lpstr>
      <vt:lpstr>Apresentação do PowerPoint</vt:lpstr>
      <vt:lpstr>Consórcio Imobiliário_</vt:lpstr>
      <vt:lpstr>Apresentação do PowerPoint</vt:lpstr>
      <vt:lpstr>Apresentação do PowerPoint</vt:lpstr>
      <vt:lpstr>Consórcio Automóveis_</vt:lpstr>
      <vt:lpstr>Apresentação do PowerPoint</vt:lpstr>
      <vt:lpstr>Apresentação do PowerPoint</vt:lpstr>
      <vt:lpstr>Veículos pesados</vt:lpstr>
      <vt:lpstr>Seguro proteção_</vt:lpstr>
      <vt:lpstr>Apresentação do PowerPoint</vt:lpstr>
      <vt:lpstr>Apresentação do PowerPoint</vt:lpstr>
      <vt:lpstr>Apresentação do PowerPoint</vt:lpstr>
      <vt:lpstr>Simplifica_</vt:lpstr>
      <vt:lpstr>Simplifica: Plataforma de treinamento</vt:lpstr>
      <vt:lpstr>Lista de Oportunidades_</vt:lpstr>
      <vt:lpstr>Oportunidades _ Grupos em andamento</vt:lpstr>
      <vt:lpstr>Consórcio Itaú  Representante Autorizado</vt:lpstr>
      <vt:lpstr>Consórcio Itaú  Representante Autorizado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OBRIGADO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Ana Carolina Pereira Lima</dc:creator>
  <cp:lastModifiedBy>Thaina Santos</cp:lastModifiedBy>
  <cp:revision>137</cp:revision>
  <dcterms:modified xsi:type="dcterms:W3CDTF">2025-11-18T15:33:48Z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fc996bf-6aee-415c-aa4c-e35ad0009c67_Enabled">
    <vt:lpwstr>true</vt:lpwstr>
  </property>
  <property fmtid="{D5CDD505-2E9C-101B-9397-08002B2CF9AE}" pid="3" name="MSIP_Label_4fc996bf-6aee-415c-aa4c-e35ad0009c67_SetDate">
    <vt:lpwstr>2023-12-04T21:34:38Z</vt:lpwstr>
  </property>
  <property fmtid="{D5CDD505-2E9C-101B-9397-08002B2CF9AE}" pid="4" name="MSIP_Label_4fc996bf-6aee-415c-aa4c-e35ad0009c67_Method">
    <vt:lpwstr>Standard</vt:lpwstr>
  </property>
  <property fmtid="{D5CDD505-2E9C-101B-9397-08002B2CF9AE}" pid="5" name="MSIP_Label_4fc996bf-6aee-415c-aa4c-e35ad0009c67_Name">
    <vt:lpwstr>Compartilhamento Interno</vt:lpwstr>
  </property>
  <property fmtid="{D5CDD505-2E9C-101B-9397-08002B2CF9AE}" pid="6" name="MSIP_Label_4fc996bf-6aee-415c-aa4c-e35ad0009c67_SiteId">
    <vt:lpwstr>591669a0-183f-49a5-98f4-9aa0d0b63d81</vt:lpwstr>
  </property>
  <property fmtid="{D5CDD505-2E9C-101B-9397-08002B2CF9AE}" pid="7" name="MSIP_Label_4fc996bf-6aee-415c-aa4c-e35ad0009c67_ActionId">
    <vt:lpwstr>a3276332-3e84-47ef-9f63-e35571c484bd</vt:lpwstr>
  </property>
  <property fmtid="{D5CDD505-2E9C-101B-9397-08002B2CF9AE}" pid="8" name="MSIP_Label_4fc996bf-6aee-415c-aa4c-e35ad0009c67_ContentBits">
    <vt:lpwstr>2</vt:lpwstr>
  </property>
  <property fmtid="{D5CDD505-2E9C-101B-9397-08002B2CF9AE}" pid="9" name="ClassificationContentMarkingFooterLocations">
    <vt:lpwstr>21_BasicWhite:6</vt:lpwstr>
  </property>
  <property fmtid="{D5CDD505-2E9C-101B-9397-08002B2CF9AE}" pid="10" name="ClassificationContentMarkingFooterText">
    <vt:lpwstr>Corporativo | Interno</vt:lpwstr>
  </property>
  <property fmtid="{D5CDD505-2E9C-101B-9397-08002B2CF9AE}" pid="11" name="ContentTypeId">
    <vt:lpwstr>0x010100DF2C14F46DACA44C870AE954BDE72F91</vt:lpwstr>
  </property>
</Properties>
</file>